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7" r:id="rId6"/>
    <p:sldId id="260" r:id="rId7"/>
    <p:sldId id="268" r:id="rId8"/>
    <p:sldId id="259" r:id="rId9"/>
    <p:sldId id="271" r:id="rId10"/>
    <p:sldId id="265" r:id="rId11"/>
    <p:sldId id="270" r:id="rId12"/>
    <p:sldId id="261" r:id="rId13"/>
    <p:sldId id="269" r:id="rId14"/>
    <p:sldId id="262" r:id="rId15"/>
    <p:sldId id="272" r:id="rId16"/>
    <p:sldId id="263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3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7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8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4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6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7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3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6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6B95-DAE9-4195-AFC7-A67D852A2971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1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60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jpe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46" Type="http://schemas.openxmlformats.org/officeDocument/2006/relationships/image" Target="../media/image67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45" Type="http://schemas.openxmlformats.org/officeDocument/2006/relationships/image" Target="../media/image66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4" Type="http://schemas.openxmlformats.org/officeDocument/2006/relationships/image" Target="../media/image6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hiddengame.com/hidden-numbers-games/12146-at-school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how many animals quiz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12" y="727317"/>
            <a:ext cx="7866206" cy="613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03915" y="-385762"/>
            <a:ext cx="9144000" cy="23876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How many animals can you see?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rabb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98" y="2708467"/>
            <a:ext cx="12448598" cy="41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도넛 2"/>
          <p:cNvSpPr/>
          <p:nvPr/>
        </p:nvSpPr>
        <p:spPr>
          <a:xfrm>
            <a:off x="1059872" y="3979451"/>
            <a:ext cx="2015837" cy="2452522"/>
          </a:xfrm>
          <a:prstGeom prst="donut">
            <a:avLst>
              <a:gd name="adj" fmla="val 66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도넛 3"/>
          <p:cNvSpPr/>
          <p:nvPr/>
        </p:nvSpPr>
        <p:spPr>
          <a:xfrm>
            <a:off x="2511135" y="3664260"/>
            <a:ext cx="2015837" cy="2452522"/>
          </a:xfrm>
          <a:prstGeom prst="donut">
            <a:avLst>
              <a:gd name="adj" fmla="val 66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도넛 4"/>
          <p:cNvSpPr/>
          <p:nvPr/>
        </p:nvSpPr>
        <p:spPr>
          <a:xfrm>
            <a:off x="4239778" y="4502460"/>
            <a:ext cx="1603664" cy="1984931"/>
          </a:xfrm>
          <a:prstGeom prst="donut">
            <a:avLst>
              <a:gd name="adj" fmla="val 66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4525239" y="3144714"/>
            <a:ext cx="2015837" cy="2452522"/>
          </a:xfrm>
          <a:prstGeom prst="donut">
            <a:avLst>
              <a:gd name="adj" fmla="val 66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6050682" y="3790767"/>
            <a:ext cx="1551710" cy="1984931"/>
          </a:xfrm>
          <a:prstGeom prst="donut">
            <a:avLst>
              <a:gd name="adj" fmla="val 66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6949353" y="3241647"/>
            <a:ext cx="1503796" cy="1541585"/>
          </a:xfrm>
          <a:prstGeom prst="donut">
            <a:avLst>
              <a:gd name="adj" fmla="val 66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도넛 8"/>
          <p:cNvSpPr/>
          <p:nvPr/>
        </p:nvSpPr>
        <p:spPr>
          <a:xfrm>
            <a:off x="8937119" y="3802805"/>
            <a:ext cx="1385455" cy="1136340"/>
          </a:xfrm>
          <a:prstGeom prst="donut">
            <a:avLst>
              <a:gd name="adj" fmla="val 66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도넛 9"/>
          <p:cNvSpPr/>
          <p:nvPr/>
        </p:nvSpPr>
        <p:spPr>
          <a:xfrm>
            <a:off x="8937119" y="5146963"/>
            <a:ext cx="1738170" cy="1368137"/>
          </a:xfrm>
          <a:prstGeom prst="donut">
            <a:avLst>
              <a:gd name="adj" fmla="val 66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8 rabbits.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wimming with sha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9" y="-93518"/>
            <a:ext cx="12488449" cy="74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도넛 2"/>
          <p:cNvSpPr/>
          <p:nvPr/>
        </p:nvSpPr>
        <p:spPr>
          <a:xfrm>
            <a:off x="394855" y="1901536"/>
            <a:ext cx="571500" cy="540328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도넛 3"/>
          <p:cNvSpPr/>
          <p:nvPr/>
        </p:nvSpPr>
        <p:spPr>
          <a:xfrm>
            <a:off x="1657659" y="526473"/>
            <a:ext cx="1541317" cy="1582882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도넛 4"/>
          <p:cNvSpPr/>
          <p:nvPr/>
        </p:nvSpPr>
        <p:spPr>
          <a:xfrm>
            <a:off x="3890280" y="1901536"/>
            <a:ext cx="1759527" cy="1724892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8402936" y="2109355"/>
            <a:ext cx="1035935" cy="1184563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6526108" y="3587339"/>
            <a:ext cx="737137" cy="467591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5275119" y="4270662"/>
            <a:ext cx="949036" cy="644237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도넛 8"/>
          <p:cNvSpPr/>
          <p:nvPr/>
        </p:nvSpPr>
        <p:spPr>
          <a:xfrm>
            <a:off x="10245436" y="2774372"/>
            <a:ext cx="1291473" cy="1039091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도넛 9"/>
          <p:cNvSpPr/>
          <p:nvPr/>
        </p:nvSpPr>
        <p:spPr>
          <a:xfrm>
            <a:off x="5947775" y="3045280"/>
            <a:ext cx="4850612" cy="2287731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3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8 sharks.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arm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45"/>
            <a:ext cx="12192000" cy="748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ow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81" y="1720342"/>
            <a:ext cx="689841" cy="6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ow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4" y="2890862"/>
            <a:ext cx="747857" cy="5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pig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052" y="2661214"/>
            <a:ext cx="626313" cy="4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hors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266" y="1923977"/>
            <a:ext cx="826799" cy="82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mage result for hors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9318"/>
            <a:ext cx="706582" cy="70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Image result for sheep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83" y="4478481"/>
            <a:ext cx="647427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mage result for sheep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01" y="3304309"/>
            <a:ext cx="61912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Image result for sheep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46" y="1365735"/>
            <a:ext cx="486281" cy="7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Image result for sheep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57" y="4876201"/>
            <a:ext cx="1003590" cy="78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Image result for chicken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97" y="4828957"/>
            <a:ext cx="774864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Image result for dog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7" y="5638681"/>
            <a:ext cx="739159" cy="7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Image result for dog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89" y="3457987"/>
            <a:ext cx="705625" cy="6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Image result for ca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05" y="5029671"/>
            <a:ext cx="1558348" cy="121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How many ______?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Take turns asking your partner.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background pl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510"/>
            <a:ext cx="12192000" cy="80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giraff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80" y="2521688"/>
            <a:ext cx="974658" cy="14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elephant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2" y="3137516"/>
            <a:ext cx="1365040" cy="137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elephant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84" y="1808017"/>
            <a:ext cx="638313" cy="6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 result for elephan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340" y="2581572"/>
            <a:ext cx="766050" cy="52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Image result for elephant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98" y="2760491"/>
            <a:ext cx="641558" cy="7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Image result for zebra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39" y="3667087"/>
            <a:ext cx="961964" cy="6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Image result for zebra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12" y="3103138"/>
            <a:ext cx="585901" cy="4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Image result for zebra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05" y="2977609"/>
            <a:ext cx="603712" cy="48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Image result for zebra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390" y="3428769"/>
            <a:ext cx="1058661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Image result for zebra clip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3865" y="3895239"/>
            <a:ext cx="1349506" cy="11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Image result for tige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46" y="274296"/>
            <a:ext cx="873125" cy="7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Image result for tige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186" y="5093970"/>
            <a:ext cx="1993565" cy="9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6" name="Picture 36" descr="Image result for li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03" y="2953706"/>
            <a:ext cx="1056174" cy="7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8" name="Picture 38" descr="Image result for eagle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25" y="499246"/>
            <a:ext cx="1529669" cy="98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Picture 40" descr="Image result for eagle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82" y="1050203"/>
            <a:ext cx="541770" cy="7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2" name="Picture 42" descr="Image result for eagle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46"/>
            <a:ext cx="708025" cy="57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4" name="Picture 44" descr="Image result for rhino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06" y="3679716"/>
            <a:ext cx="1317331" cy="9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6" name="Picture 46" descr="Image result for rhino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22" y="2883600"/>
            <a:ext cx="759316" cy="3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48" descr="Image result for rhino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94" y="3129684"/>
            <a:ext cx="650657" cy="5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0" name="Picture 50" descr="Image result for tortoise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128" y="4512668"/>
            <a:ext cx="943552" cy="6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2" name="Picture 52" descr="Image result for panda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32" y="3384173"/>
            <a:ext cx="1333719" cy="8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4" name="Picture 54" descr="Image result for panda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372" y="3685158"/>
            <a:ext cx="1015423" cy="7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6" name="Picture 56" descr="Image result for hippo pn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970" y="4262576"/>
            <a:ext cx="1698380" cy="9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8" name="Picture 58" descr="Image result for bear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53" y="3240988"/>
            <a:ext cx="1030424" cy="8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Image result for tiger 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58" y="3963221"/>
            <a:ext cx="709705" cy="100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0" name="Picture 60" descr="Image result for bear 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24" y="3872791"/>
            <a:ext cx="1409267" cy="11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2" name="Picture 62" descr="Image result for bear 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" y="4127621"/>
            <a:ext cx="2683172" cy="17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4" name="Picture 64" descr="Image result for crocodile 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13" y="5383878"/>
            <a:ext cx="2421674" cy="13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6" name="Picture 66" descr="Image result for kangaroos 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943" y="2686431"/>
            <a:ext cx="1766652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6" descr="Image result for kangaroos 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751" y="2869468"/>
            <a:ext cx="1922120" cy="141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6" descr="Image result for kangaroos 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397" y="2538437"/>
            <a:ext cx="1766652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6" descr="Image result for kangaroos 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19" y="3166993"/>
            <a:ext cx="2121895" cy="15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giraffe 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24" y="2395069"/>
            <a:ext cx="2036287" cy="254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6" descr="Image result for kangaroos 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0608" y="2810510"/>
            <a:ext cx="1553541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8" name="Picture 68" descr="Image result for penguin 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66" y="4533824"/>
            <a:ext cx="1991499" cy="14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0" name="Picture 70" descr="Image result for frog 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1" y="5897844"/>
            <a:ext cx="1005809" cy="6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2" name="Picture 72" descr="Image result for frog 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63916" y="5032348"/>
            <a:ext cx="536027" cy="3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8" name="Picture 78" descr="Image result for gorilla 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72" y="4512668"/>
            <a:ext cx="1317837" cy="13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0" name="Picture 80" descr="Image result for snake 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71" y="4441863"/>
            <a:ext cx="669994" cy="5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2" name="Picture 82" descr="Image result for snake 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42" y="5096986"/>
            <a:ext cx="1632912" cy="53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6" name="Picture 76" descr="Image result for gorilla 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43" y="4452367"/>
            <a:ext cx="3926716" cy="2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4" name="Picture 84" descr="Image result for snake 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61" y="5208245"/>
            <a:ext cx="1568119" cy="196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6" name="Picture 86" descr="Image result for black snake 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44" y="4256299"/>
            <a:ext cx="716079" cy="5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8" name="Picture 88" descr="Image result for black snake 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127" y="4127621"/>
            <a:ext cx="518683" cy="4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0" name="Picture 90" descr="Image result for tiger 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9" y="5292820"/>
            <a:ext cx="40481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7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Find</a:t>
            </a:r>
            <a:r>
              <a:rPr lang="ko-KR" altLang="en-US" dirty="0" smtClean="0"/>
              <a:t> </a:t>
            </a:r>
            <a:r>
              <a:rPr lang="en-US" altLang="ko-KR" dirty="0" smtClean="0"/>
              <a:t>the numbers: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http://</a:t>
            </a:r>
            <a:r>
              <a:rPr lang="en-US" altLang="ko-KR" dirty="0" smtClean="0">
                <a:hlinkClick r:id="rId2"/>
              </a:rPr>
              <a:t>www.myhiddengame.com/hidden-numbers-games/12146-at-school.html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00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how many animals qu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61" y="0"/>
            <a:ext cx="91211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119351" y="2544474"/>
            <a:ext cx="4265613" cy="74944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How many foxes?</a:t>
            </a:r>
            <a:endParaRPr lang="en-US" dirty="0"/>
          </a:p>
        </p:txBody>
      </p:sp>
      <p:sp>
        <p:nvSpPr>
          <p:cNvPr id="7" name="도넛 6"/>
          <p:cNvSpPr/>
          <p:nvPr/>
        </p:nvSpPr>
        <p:spPr>
          <a:xfrm>
            <a:off x="4232564" y="-367579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도넛 9"/>
          <p:cNvSpPr/>
          <p:nvPr/>
        </p:nvSpPr>
        <p:spPr>
          <a:xfrm>
            <a:off x="4384964" y="1365754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도넛 10"/>
          <p:cNvSpPr/>
          <p:nvPr/>
        </p:nvSpPr>
        <p:spPr>
          <a:xfrm>
            <a:off x="4537364" y="3026784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도넛 11"/>
          <p:cNvSpPr/>
          <p:nvPr/>
        </p:nvSpPr>
        <p:spPr>
          <a:xfrm>
            <a:off x="6192982" y="450380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도넛 12"/>
          <p:cNvSpPr/>
          <p:nvPr/>
        </p:nvSpPr>
        <p:spPr>
          <a:xfrm>
            <a:off x="7096991" y="2714462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도넛 13"/>
          <p:cNvSpPr/>
          <p:nvPr/>
        </p:nvSpPr>
        <p:spPr>
          <a:xfrm>
            <a:off x="9144492" y="426026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도넛 14"/>
          <p:cNvSpPr/>
          <p:nvPr/>
        </p:nvSpPr>
        <p:spPr>
          <a:xfrm>
            <a:off x="10668247" y="-142443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도넛 15"/>
          <p:cNvSpPr/>
          <p:nvPr/>
        </p:nvSpPr>
        <p:spPr>
          <a:xfrm>
            <a:off x="9179129" y="2461562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도넛 16"/>
          <p:cNvSpPr/>
          <p:nvPr/>
        </p:nvSpPr>
        <p:spPr>
          <a:xfrm>
            <a:off x="8582891" y="5120987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도넛 17"/>
          <p:cNvSpPr/>
          <p:nvPr/>
        </p:nvSpPr>
        <p:spPr>
          <a:xfrm>
            <a:off x="4831773" y="5327018"/>
            <a:ext cx="1808018" cy="1879456"/>
          </a:xfrm>
          <a:prstGeom prst="donut">
            <a:avLst>
              <a:gd name="adj" fmla="val 66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10 foxes.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engui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98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도넛 2"/>
          <p:cNvSpPr/>
          <p:nvPr/>
        </p:nvSpPr>
        <p:spPr>
          <a:xfrm>
            <a:off x="512618" y="1845684"/>
            <a:ext cx="1808018" cy="2113252"/>
          </a:xfrm>
          <a:prstGeom prst="donut">
            <a:avLst>
              <a:gd name="adj" fmla="val 660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도넛 3"/>
          <p:cNvSpPr/>
          <p:nvPr/>
        </p:nvSpPr>
        <p:spPr>
          <a:xfrm>
            <a:off x="2951018" y="1987693"/>
            <a:ext cx="1808018" cy="2113252"/>
          </a:xfrm>
          <a:prstGeom prst="donut">
            <a:avLst>
              <a:gd name="adj" fmla="val 660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도넛 4"/>
          <p:cNvSpPr/>
          <p:nvPr/>
        </p:nvSpPr>
        <p:spPr>
          <a:xfrm>
            <a:off x="4485409" y="1644793"/>
            <a:ext cx="1808018" cy="2113252"/>
          </a:xfrm>
          <a:prstGeom prst="donut">
            <a:avLst>
              <a:gd name="adj" fmla="val 660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6348845" y="1395411"/>
            <a:ext cx="1808018" cy="2113252"/>
          </a:xfrm>
          <a:prstGeom prst="donut">
            <a:avLst>
              <a:gd name="adj" fmla="val 660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7211291" y="993411"/>
            <a:ext cx="2003714" cy="2515251"/>
          </a:xfrm>
          <a:prstGeom prst="donut">
            <a:avLst>
              <a:gd name="adj" fmla="val 660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8040831" y="-170805"/>
            <a:ext cx="3209060" cy="3637687"/>
          </a:xfrm>
          <a:prstGeom prst="donut">
            <a:avLst>
              <a:gd name="adj" fmla="val 660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6 penguins.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utterf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93" y="540328"/>
            <a:ext cx="9185852" cy="58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도넛 2"/>
          <p:cNvSpPr/>
          <p:nvPr/>
        </p:nvSpPr>
        <p:spPr>
          <a:xfrm>
            <a:off x="2923308" y="3653701"/>
            <a:ext cx="2604655" cy="2549671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도넛 3"/>
          <p:cNvSpPr/>
          <p:nvPr/>
        </p:nvSpPr>
        <p:spPr>
          <a:xfrm>
            <a:off x="6556663" y="813519"/>
            <a:ext cx="2604655" cy="2549671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도넛 4"/>
          <p:cNvSpPr/>
          <p:nvPr/>
        </p:nvSpPr>
        <p:spPr>
          <a:xfrm>
            <a:off x="2872941" y="1256864"/>
            <a:ext cx="2088574" cy="2106326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6556663" y="4460729"/>
            <a:ext cx="1672937" cy="1607563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5205845" y="3108178"/>
            <a:ext cx="1672937" cy="1607563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2021031" y="2577158"/>
            <a:ext cx="1672937" cy="1607563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도넛 8"/>
          <p:cNvSpPr/>
          <p:nvPr/>
        </p:nvSpPr>
        <p:spPr>
          <a:xfrm>
            <a:off x="8076405" y="3283669"/>
            <a:ext cx="1672937" cy="1607563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도넛 9"/>
          <p:cNvSpPr/>
          <p:nvPr/>
        </p:nvSpPr>
        <p:spPr>
          <a:xfrm>
            <a:off x="5776010" y="2010639"/>
            <a:ext cx="1072646" cy="1088663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도넛 10"/>
          <p:cNvSpPr/>
          <p:nvPr/>
        </p:nvSpPr>
        <p:spPr>
          <a:xfrm>
            <a:off x="2857499" y="710800"/>
            <a:ext cx="1007919" cy="924143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도넛 11"/>
          <p:cNvSpPr/>
          <p:nvPr/>
        </p:nvSpPr>
        <p:spPr>
          <a:xfrm>
            <a:off x="2043004" y="1437295"/>
            <a:ext cx="618260" cy="654628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2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10 butterflies.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c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6584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도넛 3"/>
          <p:cNvSpPr/>
          <p:nvPr/>
        </p:nvSpPr>
        <p:spPr>
          <a:xfrm>
            <a:off x="467590" y="1509854"/>
            <a:ext cx="3158837" cy="5119546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도넛 4"/>
          <p:cNvSpPr/>
          <p:nvPr/>
        </p:nvSpPr>
        <p:spPr>
          <a:xfrm>
            <a:off x="4644735" y="1748702"/>
            <a:ext cx="1672937" cy="2002416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5893377" y="1951324"/>
            <a:ext cx="1340428" cy="1597172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10442864" y="2660072"/>
            <a:ext cx="1610590" cy="1091046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6766213" y="2899063"/>
            <a:ext cx="935183" cy="852055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도넛 8"/>
          <p:cNvSpPr/>
          <p:nvPr/>
        </p:nvSpPr>
        <p:spPr>
          <a:xfrm>
            <a:off x="8676410" y="3205595"/>
            <a:ext cx="1527463" cy="997528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도넛 9"/>
          <p:cNvSpPr/>
          <p:nvPr/>
        </p:nvSpPr>
        <p:spPr>
          <a:xfrm>
            <a:off x="7165397" y="3382241"/>
            <a:ext cx="1672937" cy="1091046"/>
          </a:xfrm>
          <a:prstGeom prst="donut">
            <a:avLst>
              <a:gd name="adj" fmla="val 660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 cows.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45</Words>
  <Application>Microsoft Office PowerPoint</Application>
  <PresentationFormat>와이드스크린</PresentationFormat>
  <Paragraphs>12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2" baseType="lpstr">
      <vt:lpstr>맑은 고딕</vt:lpstr>
      <vt:lpstr>Arial</vt:lpstr>
      <vt:lpstr>Calibri</vt:lpstr>
      <vt:lpstr>Calibri Light</vt:lpstr>
      <vt:lpstr>Office 테마</vt:lpstr>
      <vt:lpstr>How many animals can you see? </vt:lpstr>
      <vt:lpstr>PowerPoint 프레젠테이션</vt:lpstr>
      <vt:lpstr>10 foxes.</vt:lpstr>
      <vt:lpstr>PowerPoint 프레젠테이션</vt:lpstr>
      <vt:lpstr>6 penguins. </vt:lpstr>
      <vt:lpstr>PowerPoint 프레젠테이션</vt:lpstr>
      <vt:lpstr>10 butterflies.</vt:lpstr>
      <vt:lpstr>PowerPoint 프레젠테이션</vt:lpstr>
      <vt:lpstr>7 cows.</vt:lpstr>
      <vt:lpstr>PowerPoint 프레젠테이션</vt:lpstr>
      <vt:lpstr>8 rabbits. </vt:lpstr>
      <vt:lpstr>PowerPoint 프레젠테이션</vt:lpstr>
      <vt:lpstr>8 sharks.</vt:lpstr>
      <vt:lpstr>PowerPoint 프레젠테이션</vt:lpstr>
      <vt:lpstr>How many ______?</vt:lpstr>
      <vt:lpstr>PowerPoint 프레젠테이션</vt:lpstr>
      <vt:lpstr>Find the numbers: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animals can you see?</dc:title>
  <dc:creator>user</dc:creator>
  <cp:lastModifiedBy>user</cp:lastModifiedBy>
  <cp:revision>20</cp:revision>
  <dcterms:created xsi:type="dcterms:W3CDTF">2016-10-21T04:19:31Z</dcterms:created>
  <dcterms:modified xsi:type="dcterms:W3CDTF">2016-10-25T00:49:44Z</dcterms:modified>
</cp:coreProperties>
</file>