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9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5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9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4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2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B34-6F9C-45E1-B4D3-644D399EE2A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78E7-5F9A-4FCC-84E7-F6E1F0B7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Play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(Go Fish style game)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Rules (in groups of 4 or 5)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27464"/>
            <a:ext cx="10515600" cy="525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all the cards </a:t>
            </a:r>
            <a:r>
              <a:rPr lang="en-US" dirty="0" smtClean="0"/>
              <a:t>between the </a:t>
            </a:r>
            <a:r>
              <a:rPr lang="en-US" dirty="0" smtClean="0"/>
              <a:t>students (5 students max)</a:t>
            </a:r>
          </a:p>
          <a:p>
            <a:endParaRPr lang="en-US" dirty="0"/>
          </a:p>
          <a:p>
            <a:r>
              <a:rPr lang="en-US" dirty="0" smtClean="0"/>
              <a:t>One </a:t>
            </a:r>
            <a:r>
              <a:rPr lang="en-US" dirty="0" smtClean="0"/>
              <a:t>student (s1) </a:t>
            </a:r>
            <a:r>
              <a:rPr lang="en-US" dirty="0" smtClean="0"/>
              <a:t>will point to another student and say,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“Let’s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_____.”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If the </a:t>
            </a:r>
            <a:r>
              <a:rPr lang="en-US" dirty="0" smtClean="0"/>
              <a:t>student (s2) </a:t>
            </a:r>
            <a:r>
              <a:rPr lang="en-US" dirty="0" smtClean="0"/>
              <a:t>has the card, they must say, </a:t>
            </a:r>
            <a:r>
              <a:rPr lang="en-US" dirty="0" smtClean="0">
                <a:solidFill>
                  <a:srgbClr val="C00000"/>
                </a:solidFill>
              </a:rPr>
              <a:t>“Okay” </a:t>
            </a:r>
            <a:r>
              <a:rPr lang="en-US" altLang="ko-KR" dirty="0" smtClean="0"/>
              <a:t>or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“Sure”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/>
              <a:t>s</a:t>
            </a:r>
            <a:r>
              <a:rPr lang="en-US" dirty="0" smtClean="0"/>
              <a:t>2 must give the card to s1</a:t>
            </a:r>
          </a:p>
          <a:p>
            <a:pPr lvl="1"/>
            <a:r>
              <a:rPr lang="en-US" dirty="0" smtClean="0"/>
              <a:t>This counts as one point for s1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the </a:t>
            </a:r>
            <a:r>
              <a:rPr lang="en-US" dirty="0" smtClean="0"/>
              <a:t>student (s2) doesn’t </a:t>
            </a:r>
            <a:r>
              <a:rPr lang="en-US" dirty="0" smtClean="0"/>
              <a:t>have the card they must say, </a:t>
            </a:r>
            <a:r>
              <a:rPr lang="en-US" dirty="0" smtClean="0">
                <a:solidFill>
                  <a:srgbClr val="C00000"/>
                </a:solidFill>
              </a:rPr>
              <a:t>“Sorry, I can’t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</a:p>
          <a:p>
            <a:pPr lvl="1"/>
            <a:r>
              <a:rPr lang="en-US" dirty="0" smtClean="0"/>
              <a:t>No cards are exchanged.  </a:t>
            </a:r>
          </a:p>
          <a:p>
            <a:pPr lvl="1"/>
            <a:endParaRPr lang="en-US" dirty="0"/>
          </a:p>
          <a:p>
            <a:r>
              <a:rPr lang="en-US" i="1" dirty="0" smtClean="0"/>
              <a:t>Next player.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404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Scoring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ends when all the cards have been used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en-US" sz="2400" smtClean="0"/>
              <a:t>(</a:t>
            </a:r>
            <a:r>
              <a:rPr lang="en-US" sz="2400" dirty="0" smtClean="0"/>
              <a:t>or if no more matches are possible) </a:t>
            </a:r>
          </a:p>
          <a:p>
            <a:endParaRPr lang="en-US" sz="2400" dirty="0"/>
          </a:p>
          <a:p>
            <a:r>
              <a:rPr lang="en-US" dirty="0" smtClean="0"/>
              <a:t>Whoever has the most pairs of cards a wins.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009" y="115743"/>
            <a:ext cx="216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Play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200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Count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333182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Eat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333182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Go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34746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Clean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34746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Swim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725919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Dance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72591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Read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8920827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Sing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20827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Run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1026" name="Picture 2" descr="Image result for run silhouett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61" y="3377045"/>
            <a:ext cx="1164566" cy="17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wim silhouett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08" y="3616036"/>
            <a:ext cx="1919076" cy="10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read silhouette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270964"/>
            <a:ext cx="1541455" cy="1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01336"/>
            <a:ext cx="1480704" cy="21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ointing silhouette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71" y="32032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ounting silhouette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15" y="3187881"/>
            <a:ext cx="1011227" cy="20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inging silhouett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30" y="301336"/>
            <a:ext cx="1383322" cy="19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leaning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56" y="301336"/>
            <a:ext cx="2122777" cy="212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playing silhouette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6" y="301336"/>
            <a:ext cx="1552651" cy="188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ating silhouette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44" y="498764"/>
            <a:ext cx="1584254" cy="168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3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009" y="115743"/>
            <a:ext cx="216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Play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200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Count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333182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Eat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333182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Go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34746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Clean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34746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Swim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725919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Dance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72591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Read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8920827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Sing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20827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Run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1026" name="Picture 2" descr="Image result for run silhouett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61" y="3377045"/>
            <a:ext cx="1164566" cy="17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wim silhouett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08" y="3616036"/>
            <a:ext cx="1919076" cy="10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read silhouette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270964"/>
            <a:ext cx="1541455" cy="1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01336"/>
            <a:ext cx="1480704" cy="21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ointing silhouette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71" y="32032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ounting silhouette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15" y="3187881"/>
            <a:ext cx="1011227" cy="20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inging silhouett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30" y="301336"/>
            <a:ext cx="1383322" cy="19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leaning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56" y="301336"/>
            <a:ext cx="2122777" cy="212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playing silhouette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6" y="301336"/>
            <a:ext cx="1552651" cy="188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ating silhouette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44" y="498764"/>
            <a:ext cx="1584254" cy="168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0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009" y="115743"/>
            <a:ext cx="216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Play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200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Count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333182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Eat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333182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Go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34746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Clean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34746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Swim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725919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Dance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72591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Read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8920827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Sing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20827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Run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1026" name="Picture 2" descr="Image result for run silhouett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61" y="3377045"/>
            <a:ext cx="1164566" cy="17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wim silhouett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08" y="3616036"/>
            <a:ext cx="1919076" cy="10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read silhouette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270964"/>
            <a:ext cx="1541455" cy="1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01336"/>
            <a:ext cx="1480704" cy="21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ointing silhouette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71" y="32032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ounting silhouette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15" y="3187881"/>
            <a:ext cx="1011227" cy="20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inging silhouett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30" y="301336"/>
            <a:ext cx="1383322" cy="19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leaning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56" y="301336"/>
            <a:ext cx="2122777" cy="212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playing silhouette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6" y="301336"/>
            <a:ext cx="1552651" cy="188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ating silhouette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44" y="498764"/>
            <a:ext cx="1584254" cy="168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009" y="115743"/>
            <a:ext cx="216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Play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200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Count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333182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Eat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333182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Go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34746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Clean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34746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Swim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725919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Dance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725919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Read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8920827" y="115743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Sing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20827" y="3016525"/>
            <a:ext cx="216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Bauhaus 93" panose="04030905020B02020C02" pitchFamily="82" charset="0"/>
              </a:rPr>
              <a:t>Run </a:t>
            </a:r>
            <a:endParaRPr lang="en-US" dirty="0">
              <a:solidFill>
                <a:schemeClr val="bg2">
                  <a:lumMod val="90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1026" name="Picture 2" descr="Image result for run silhouett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61" y="3377045"/>
            <a:ext cx="1164566" cy="17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wim silhouett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08" y="3616036"/>
            <a:ext cx="1919076" cy="10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read silhouette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270964"/>
            <a:ext cx="1541455" cy="1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80" y="301336"/>
            <a:ext cx="1480704" cy="21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ointing silhouette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71" y="32032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ounting silhouette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15" y="3187881"/>
            <a:ext cx="1011227" cy="20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singing silhouett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30" y="301336"/>
            <a:ext cx="1383322" cy="19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leaning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56" y="301336"/>
            <a:ext cx="2122777" cy="212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playing silhouette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6" y="301336"/>
            <a:ext cx="1552651" cy="188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eating silhouette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44" y="498764"/>
            <a:ext cx="1584254" cy="168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2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와이드스크린</PresentationFormat>
  <Paragraphs>59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Bauhaus 93</vt:lpstr>
      <vt:lpstr>Calibri</vt:lpstr>
      <vt:lpstr>Calibri Light</vt:lpstr>
      <vt:lpstr>Office 테마</vt:lpstr>
      <vt:lpstr>Lets Play </vt:lpstr>
      <vt:lpstr>Rules (in groups of 4 or 5)</vt:lpstr>
      <vt:lpstr>Scoring </vt:lpstr>
      <vt:lpstr>Play</vt:lpstr>
      <vt:lpstr>Play</vt:lpstr>
      <vt:lpstr>Play</vt:lpstr>
      <vt:lpstr>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Play</dc:title>
  <dc:creator>user</dc:creator>
  <cp:lastModifiedBy>user</cp:lastModifiedBy>
  <cp:revision>6</cp:revision>
  <dcterms:created xsi:type="dcterms:W3CDTF">2016-12-06T23:44:57Z</dcterms:created>
  <dcterms:modified xsi:type="dcterms:W3CDTF">2017-02-20T06:29:15Z</dcterms:modified>
</cp:coreProperties>
</file>