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7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6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6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B928-CAD8-4149-9597-EEA63554D8D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C638-5674-4E2B-B279-FB4CE1630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Forecast Cutouts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in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8371"/>
            <a:ext cx="5891646" cy="56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win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6" y="1263216"/>
            <a:ext cx="5891646" cy="568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8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artly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9" y="1672935"/>
            <a:ext cx="7119931" cy="51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artly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3314" y="0"/>
            <a:ext cx="7119931" cy="51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7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gg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7"/>
            <a:ext cx="6016336" cy="48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ogg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4" y="1988305"/>
            <a:ext cx="6016336" cy="48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8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t%20thermometer%20clip%20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979101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t%20thermometer%20clip%20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94463" y="1163779"/>
            <a:ext cx="4979101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t%20thermometer%20clip%20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99" y="-2"/>
            <a:ext cx="4979101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7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3908" y="0"/>
            <a:ext cx="11700164" cy="33043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13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Meteorologist 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3908" y="3304309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Monday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7418" y="44825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7418" y="1908752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26" y="3387436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Wednesday</a:t>
            </a:r>
            <a:endParaRPr lang="en-US" sz="11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26" y="83127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Tuesday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26" y="3387436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Friday 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26" y="83127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Thursday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26" y="3387436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Sunday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26" y="83127"/>
            <a:ext cx="11700164" cy="3304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auhaus 93" panose="04030905020B02020C02" pitchFamily="82" charset="0"/>
              </a:rPr>
              <a:t>Saturday</a:t>
            </a:r>
            <a:endParaRPr lang="en-US" sz="13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meteorolog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6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Prepare: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Print, Laminate, and affix Velcro tape to the following weather symbols.</a:t>
            </a:r>
          </a:p>
          <a:p>
            <a:endParaRPr lang="en-US" dirty="0"/>
          </a:p>
          <a:p>
            <a:r>
              <a:rPr lang="en-US" dirty="0" smtClean="0"/>
              <a:t>Obtain a large felt board and draw a weather forecast chart on it.   </a:t>
            </a:r>
          </a:p>
          <a:p>
            <a:pPr lvl="1"/>
            <a:r>
              <a:rPr lang="en-US" dirty="0" smtClean="0"/>
              <a:t>I did Monday to Friday</a:t>
            </a:r>
          </a:p>
          <a:p>
            <a:pPr lvl="1"/>
            <a:endParaRPr lang="en-US" dirty="0"/>
          </a:p>
          <a:p>
            <a:r>
              <a:rPr lang="en-US" dirty="0" smtClean="0"/>
              <a:t>Cut out roles:</a:t>
            </a:r>
          </a:p>
          <a:p>
            <a:pPr lvl="1"/>
            <a:r>
              <a:rPr lang="en-US" dirty="0" smtClean="0"/>
              <a:t>Meteorologist </a:t>
            </a:r>
          </a:p>
          <a:p>
            <a:pPr lvl="1"/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Tuesday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pic>
        <p:nvPicPr>
          <p:cNvPr id="1026" name="Picture 2" descr="Image result for forecast 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80" y="3522734"/>
            <a:ext cx="4447020" cy="3335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Make a forecast: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hand out the role cards to volunteers.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meteorologist</a:t>
            </a:r>
            <a:r>
              <a:rPr lang="en-US" dirty="0" smtClean="0"/>
              <a:t> will come to the front.  </a:t>
            </a:r>
          </a:p>
          <a:p>
            <a:endParaRPr lang="en-US" dirty="0" smtClean="0"/>
          </a:p>
          <a:p>
            <a:r>
              <a:rPr lang="en-US" dirty="0" smtClean="0"/>
              <a:t>Starting with </a:t>
            </a:r>
            <a:r>
              <a:rPr lang="en-US" b="1" dirty="0" smtClean="0"/>
              <a:t>Monday</a:t>
            </a:r>
            <a:r>
              <a:rPr lang="en-US" dirty="0" smtClean="0"/>
              <a:t>, the days of the week will make a statement. “It’s Sunny.”, “It’s </a:t>
            </a:r>
            <a:r>
              <a:rPr lang="en-US" dirty="0" smtClean="0"/>
              <a:t>rainy.”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The </a:t>
            </a:r>
            <a:r>
              <a:rPr lang="en-US" b="1" dirty="0" smtClean="0"/>
              <a:t>meteorologist</a:t>
            </a:r>
            <a:r>
              <a:rPr lang="en-US" dirty="0" smtClean="0"/>
              <a:t> must memorize the forecast and reproduce it correctly.  The days of the week will check the answers.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4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Get Harder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few round like this, you can make things a bit more difficult. </a:t>
            </a:r>
          </a:p>
          <a:p>
            <a:pPr lvl="1"/>
            <a:r>
              <a:rPr lang="en-US" dirty="0" smtClean="0"/>
              <a:t>Change the order of the days. </a:t>
            </a:r>
          </a:p>
          <a:p>
            <a:pPr lvl="1"/>
            <a:r>
              <a:rPr lang="en-US" dirty="0" smtClean="0"/>
              <a:t>Allow students to make more than one statement.  </a:t>
            </a:r>
          </a:p>
          <a:p>
            <a:pPr lvl="1"/>
            <a:r>
              <a:rPr lang="en-US" dirty="0" smtClean="0"/>
              <a:t>Do not allow repeat statements.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nn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1" y="705372"/>
            <a:ext cx="6141317" cy="6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unn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83" y="0"/>
            <a:ext cx="6141317" cy="61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2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51125" y="1471996"/>
            <a:ext cx="6209434" cy="40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07829" y="1471997"/>
            <a:ext cx="6209434" cy="40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t%20thermometer%20clip%20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648" y="233916"/>
            <a:ext cx="4979101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2894" y="1250405"/>
            <a:ext cx="6299678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loud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6561" y="1250406"/>
            <a:ext cx="6299678" cy="4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now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81255" cy="58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now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8" y="1111827"/>
            <a:ext cx="5746172" cy="57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6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161</Words>
  <Application>Microsoft Office PowerPoint</Application>
  <PresentationFormat>와이드스크린</PresentationFormat>
  <Paragraphs>33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Bauhaus 93</vt:lpstr>
      <vt:lpstr>Calibri</vt:lpstr>
      <vt:lpstr>Calibri Light</vt:lpstr>
      <vt:lpstr>Office 테마</vt:lpstr>
      <vt:lpstr>Weather Forecast Cutouts</vt:lpstr>
      <vt:lpstr>PowerPoint 프레젠테이션</vt:lpstr>
      <vt:lpstr>Prepare: </vt:lpstr>
      <vt:lpstr>Make a forecast:</vt:lpstr>
      <vt:lpstr>Get Harder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Meteorologist 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Forecast Cutouts</dc:title>
  <dc:creator>user</dc:creator>
  <cp:lastModifiedBy>user</cp:lastModifiedBy>
  <cp:revision>8</cp:revision>
  <dcterms:created xsi:type="dcterms:W3CDTF">2016-08-29T23:41:28Z</dcterms:created>
  <dcterms:modified xsi:type="dcterms:W3CDTF">2017-02-20T06:20:36Z</dcterms:modified>
</cp:coreProperties>
</file>