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2" r:id="rId17"/>
    <p:sldId id="274" r:id="rId18"/>
    <p:sldId id="273" r:id="rId19"/>
    <p:sldId id="276" r:id="rId20"/>
    <p:sldId id="275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A1D2-F25D-4491-A32B-74363E209E8B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9428-D498-42D9-9977-B413DA3C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8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A1D2-F25D-4491-A32B-74363E209E8B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9428-D498-42D9-9977-B413DA3C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2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A1D2-F25D-4491-A32B-74363E209E8B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9428-D498-42D9-9977-B413DA3C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6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A1D2-F25D-4491-A32B-74363E209E8B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9428-D498-42D9-9977-B413DA3C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62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A1D2-F25D-4491-A32B-74363E209E8B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9428-D498-42D9-9977-B413DA3C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A1D2-F25D-4491-A32B-74363E209E8B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9428-D498-42D9-9977-B413DA3C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A1D2-F25D-4491-A32B-74363E209E8B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9428-D498-42D9-9977-B413DA3C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3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A1D2-F25D-4491-A32B-74363E209E8B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9428-D498-42D9-9977-B413DA3C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A1D2-F25D-4491-A32B-74363E209E8B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9428-D498-42D9-9977-B413DA3C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5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A1D2-F25D-4491-A32B-74363E209E8B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9428-D498-42D9-9977-B413DA3C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A1D2-F25D-4491-A32B-74363E209E8B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9428-D498-42D9-9977-B413DA3C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2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9A1D2-F25D-4491-A32B-74363E209E8B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B9428-D498-42D9-9977-B413DA3C7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8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Don’t do it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Warm up for </a:t>
            </a:r>
            <a:r>
              <a:rPr lang="en-US" smtClean="0"/>
              <a:t>the activity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99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no running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29" y="383452"/>
            <a:ext cx="6369915" cy="636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5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no pushing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767" y="333518"/>
            <a:ext cx="6328351" cy="632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9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no fighting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093" y="-72737"/>
            <a:ext cx="7055715" cy="705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84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no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0"/>
            <a:ext cx="6899852" cy="691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9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funny no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6" y="664585"/>
            <a:ext cx="5788024" cy="5724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6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rule: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Image result for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873" y="1184565"/>
            <a:ext cx="7921127" cy="559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87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rule: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Image result for movie the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91" y="1361210"/>
            <a:ext cx="8297010" cy="551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0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rule: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4" name="Picture 4" descr="Image result for high voltage f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55" y="1330219"/>
            <a:ext cx="7796645" cy="552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8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rule: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Image result for shark at be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634" y="2213264"/>
            <a:ext cx="7803366" cy="458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35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rule: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Image result for scary c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73" y="1789701"/>
            <a:ext cx="7817427" cy="506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14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color is it?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&quot;없음&quot; 기호 3"/>
          <p:cNvSpPr/>
          <p:nvPr/>
        </p:nvSpPr>
        <p:spPr>
          <a:xfrm>
            <a:off x="6096000" y="529937"/>
            <a:ext cx="5760000" cy="5760000"/>
          </a:xfrm>
          <a:prstGeom prst="noSmoking">
            <a:avLst>
              <a:gd name="adj" fmla="val 808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&quot;없음&quot; 기호 4"/>
          <p:cNvSpPr/>
          <p:nvPr/>
        </p:nvSpPr>
        <p:spPr>
          <a:xfrm>
            <a:off x="6096000" y="529937"/>
            <a:ext cx="5760000" cy="5760000"/>
          </a:xfrm>
          <a:prstGeom prst="noSmoking">
            <a:avLst>
              <a:gd name="adj" fmla="val 8082"/>
            </a:avLst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5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Make a Sign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&quot;없음&quot; 기호 3"/>
          <p:cNvSpPr/>
          <p:nvPr/>
        </p:nvSpPr>
        <p:spPr>
          <a:xfrm>
            <a:off x="3936000" y="1825625"/>
            <a:ext cx="4320000" cy="4320000"/>
          </a:xfrm>
          <a:prstGeom prst="noSmoking">
            <a:avLst>
              <a:gd name="adj" fmla="val 8082"/>
            </a:avLst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solidFill>
                  <a:srgbClr val="7030A0"/>
                </a:solidFill>
              </a:rPr>
              <a:t>Make</a:t>
            </a:r>
            <a:r>
              <a:rPr lang="ko-KR" altLang="en-US" dirty="0" smtClean="0">
                <a:solidFill>
                  <a:srgbClr val="7030A0"/>
                </a:solidFill>
              </a:rPr>
              <a:t> </a:t>
            </a:r>
            <a:r>
              <a:rPr lang="en-US" altLang="ko-KR" dirty="0" smtClean="0">
                <a:solidFill>
                  <a:srgbClr val="7030A0"/>
                </a:solidFill>
              </a:rPr>
              <a:t>a Sign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690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Print the worksheet </a:t>
            </a:r>
          </a:p>
          <a:p>
            <a:endParaRPr lang="en-US" altLang="ko-KR" dirty="0"/>
          </a:p>
          <a:p>
            <a:r>
              <a:rPr lang="en-US" altLang="ko-KR" dirty="0" smtClean="0"/>
              <a:t>Have the students complete the sentence, “Don’t _______.”</a:t>
            </a:r>
          </a:p>
          <a:p>
            <a:r>
              <a:rPr lang="en-US" altLang="ko-KR" dirty="0" smtClean="0"/>
              <a:t>Then have the students draw a matching picture.  </a:t>
            </a:r>
          </a:p>
          <a:p>
            <a:endParaRPr lang="en-US" altLang="ko-KR" dirty="0"/>
          </a:p>
          <a:p>
            <a:r>
              <a:rPr lang="en-US" altLang="ko-KR" dirty="0" smtClean="0"/>
              <a:t>With about 5 minutes left in class, have the students present their work.  </a:t>
            </a:r>
          </a:p>
          <a:p>
            <a:endParaRPr lang="en-US" altLang="ko-KR" dirty="0" smtClean="0"/>
          </a:p>
          <a:p>
            <a:pPr marL="0" indent="0" algn="ctr">
              <a:buNone/>
            </a:pPr>
            <a:r>
              <a:rPr lang="en-US" altLang="ko-KR" sz="2000" i="1" dirty="0" smtClean="0"/>
              <a:t>It also makes students feel proud if you tape the presented ones on the wall.  </a:t>
            </a:r>
            <a:endParaRPr lang="en-US" altLang="ko-KR" sz="2000" i="1" dirty="0"/>
          </a:p>
        </p:txBody>
      </p:sp>
    </p:spTree>
    <p:extLst>
      <p:ext uri="{BB962C8B-B14F-4D97-AF65-F5344CB8AC3E}">
        <p14:creationId xmlns:p14="http://schemas.microsoft.com/office/powerpoint/2010/main" val="1540659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sentence: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dont touch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899" y="1690688"/>
            <a:ext cx="4429991" cy="442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80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no taking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063" y="573521"/>
            <a:ext cx="6019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91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no cycling si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557" y="186025"/>
            <a:ext cx="6525780" cy="652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30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no taking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438439"/>
            <a:ext cx="5839979" cy="583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81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no food or drink si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340" y="258762"/>
            <a:ext cx="6401088" cy="640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8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no smoking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384464"/>
            <a:ext cx="6286788" cy="628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1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no swimming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3" y="-415637"/>
            <a:ext cx="7938943" cy="79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4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96</Words>
  <Application>Microsoft Office PowerPoint</Application>
  <PresentationFormat>와이드스크린</PresentationFormat>
  <Paragraphs>19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6" baseType="lpstr">
      <vt:lpstr>맑은 고딕</vt:lpstr>
      <vt:lpstr>Arial</vt:lpstr>
      <vt:lpstr>Calibri</vt:lpstr>
      <vt:lpstr>Calibri Light</vt:lpstr>
      <vt:lpstr>Office 테마</vt:lpstr>
      <vt:lpstr>Don’t do it</vt:lpstr>
      <vt:lpstr>What color is it? </vt:lpstr>
      <vt:lpstr>Make a sentence: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Make a rule:  </vt:lpstr>
      <vt:lpstr>Make a rule:  </vt:lpstr>
      <vt:lpstr>Make a rule:  </vt:lpstr>
      <vt:lpstr>Make a rule:  </vt:lpstr>
      <vt:lpstr>Make a rule:  </vt:lpstr>
      <vt:lpstr>Make a Sign </vt:lpstr>
      <vt:lpstr>Make a Sign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do it</dc:title>
  <dc:creator>user</dc:creator>
  <cp:lastModifiedBy>user</cp:lastModifiedBy>
  <cp:revision>7</cp:revision>
  <dcterms:created xsi:type="dcterms:W3CDTF">2016-10-10T05:05:54Z</dcterms:created>
  <dcterms:modified xsi:type="dcterms:W3CDTF">2017-02-20T06:03:10Z</dcterms:modified>
</cp:coreProperties>
</file>