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2" r:id="rId4"/>
    <p:sldId id="273" r:id="rId5"/>
    <p:sldId id="274" r:id="rId6"/>
    <p:sldId id="271" r:id="rId7"/>
    <p:sldId id="275" r:id="rId8"/>
    <p:sldId id="276" r:id="rId9"/>
    <p:sldId id="270" r:id="rId10"/>
    <p:sldId id="262" r:id="rId11"/>
    <p:sldId id="261" r:id="rId12"/>
    <p:sldId id="279" r:id="rId13"/>
    <p:sldId id="278" r:id="rId14"/>
    <p:sldId id="263" r:id="rId15"/>
    <p:sldId id="269" r:id="rId16"/>
    <p:sldId id="265" r:id="rId17"/>
    <p:sldId id="266" r:id="rId18"/>
    <p:sldId id="267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DCAAB-C961-4F91-A53C-A839F43C6D48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9CEB7-9525-40C2-BD29-5A9FEE1FAA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53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DCAAB-C961-4F91-A53C-A839F43C6D48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9CEB7-9525-40C2-BD29-5A9FEE1FAA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736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DCAAB-C961-4F91-A53C-A839F43C6D48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9CEB7-9525-40C2-BD29-5A9FEE1FAA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739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DCAAB-C961-4F91-A53C-A839F43C6D48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9CEB7-9525-40C2-BD29-5A9FEE1FAA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399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DCAAB-C961-4F91-A53C-A839F43C6D48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9CEB7-9525-40C2-BD29-5A9FEE1FAA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467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DCAAB-C961-4F91-A53C-A839F43C6D48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9CEB7-9525-40C2-BD29-5A9FEE1FAA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96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DCAAB-C961-4F91-A53C-A839F43C6D48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9CEB7-9525-40C2-BD29-5A9FEE1FAA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066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DCAAB-C961-4F91-A53C-A839F43C6D48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9CEB7-9525-40C2-BD29-5A9FEE1FAA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654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DCAAB-C961-4F91-A53C-A839F43C6D48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9CEB7-9525-40C2-BD29-5A9FEE1FAA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18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DCAAB-C961-4F91-A53C-A839F43C6D48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9CEB7-9525-40C2-BD29-5A9FEE1FAA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680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DCAAB-C961-4F91-A53C-A839F43C6D48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9CEB7-9525-40C2-BD29-5A9FEE1FAA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994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DDCAAB-C961-4F91-A53C-A839F43C6D48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79CEB7-9525-40C2-BD29-5A9FEE1FAA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309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15.jpeg"/><Relationship Id="rId7" Type="http://schemas.openxmlformats.org/officeDocument/2006/relationships/image" Target="../media/image10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image" Target="../media/image11.png"/><Relationship Id="rId10" Type="http://schemas.openxmlformats.org/officeDocument/2006/relationships/image" Target="../media/image13.jpeg"/><Relationship Id="rId4" Type="http://schemas.openxmlformats.org/officeDocument/2006/relationships/image" Target="../media/image16.png"/><Relationship Id="rId9" Type="http://schemas.openxmlformats.org/officeDocument/2006/relationships/image" Target="../media/image8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image" Target="../media/image8.jpeg"/><Relationship Id="rId7" Type="http://schemas.openxmlformats.org/officeDocument/2006/relationships/image" Target="../media/image12.jpe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image" Target="../media/image8.jpeg"/><Relationship Id="rId7" Type="http://schemas.openxmlformats.org/officeDocument/2006/relationships/image" Target="../media/image12.jpe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13.jpe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2.jpe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jpe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Liar </a:t>
            </a:r>
            <a:r>
              <a:rPr lang="en-US" dirty="0" err="1" smtClean="0"/>
              <a:t>Liar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Liar, liar pants on fire…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6758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직선 연결선 9"/>
          <p:cNvCxnSpPr/>
          <p:nvPr/>
        </p:nvCxnSpPr>
        <p:spPr>
          <a:xfrm flipV="1">
            <a:off x="131618" y="93459"/>
            <a:ext cx="3240000" cy="324000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1" name="직선 연결선 10"/>
          <p:cNvCxnSpPr/>
          <p:nvPr/>
        </p:nvCxnSpPr>
        <p:spPr>
          <a:xfrm flipV="1">
            <a:off x="162791" y="93459"/>
            <a:ext cx="6480000" cy="648000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3" name="직선 연결선 12"/>
          <p:cNvCxnSpPr/>
          <p:nvPr/>
        </p:nvCxnSpPr>
        <p:spPr>
          <a:xfrm flipV="1">
            <a:off x="3433964" y="93459"/>
            <a:ext cx="6500782" cy="648000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5" name="직선 연결선 14"/>
          <p:cNvCxnSpPr/>
          <p:nvPr/>
        </p:nvCxnSpPr>
        <p:spPr>
          <a:xfrm flipH="1" flipV="1">
            <a:off x="162792" y="93459"/>
            <a:ext cx="6511172" cy="648000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8" name="직선 연결선 17"/>
          <p:cNvCxnSpPr/>
          <p:nvPr/>
        </p:nvCxnSpPr>
        <p:spPr>
          <a:xfrm flipH="1" flipV="1">
            <a:off x="3392400" y="93459"/>
            <a:ext cx="6552736" cy="6521564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1" name="직선 연결선 20"/>
          <p:cNvCxnSpPr/>
          <p:nvPr/>
        </p:nvCxnSpPr>
        <p:spPr>
          <a:xfrm flipV="1">
            <a:off x="6725919" y="3333459"/>
            <a:ext cx="3240000" cy="324000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2" name="직선 연결선 21"/>
          <p:cNvCxnSpPr/>
          <p:nvPr/>
        </p:nvCxnSpPr>
        <p:spPr>
          <a:xfrm flipH="1" flipV="1">
            <a:off x="152402" y="3375024"/>
            <a:ext cx="3188043" cy="3198435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5" name="직선 연결선 24"/>
          <p:cNvCxnSpPr/>
          <p:nvPr/>
        </p:nvCxnSpPr>
        <p:spPr>
          <a:xfrm flipH="1" flipV="1">
            <a:off x="6715529" y="93459"/>
            <a:ext cx="3188043" cy="3198435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1618" y="93459"/>
            <a:ext cx="3240000" cy="3240000"/>
          </a:xfrm>
          <a:noFill/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제목 1"/>
          <p:cNvSpPr txBox="1">
            <a:spLocks/>
          </p:cNvSpPr>
          <p:nvPr/>
        </p:nvSpPr>
        <p:spPr>
          <a:xfrm>
            <a:off x="131618" y="3375023"/>
            <a:ext cx="3240000" cy="3240000"/>
          </a:xfrm>
          <a:prstGeom prst="rect">
            <a:avLst/>
          </a:prstGeom>
          <a:noFill/>
          <a:ln w="5715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 </a:t>
            </a:r>
            <a:endParaRPr lang="en-US" dirty="0"/>
          </a:p>
        </p:txBody>
      </p:sp>
      <p:sp>
        <p:nvSpPr>
          <p:cNvPr id="5" name="제목 1"/>
          <p:cNvSpPr txBox="1">
            <a:spLocks/>
          </p:cNvSpPr>
          <p:nvPr/>
        </p:nvSpPr>
        <p:spPr>
          <a:xfrm>
            <a:off x="3402791" y="93459"/>
            <a:ext cx="3240000" cy="3240000"/>
          </a:xfrm>
          <a:prstGeom prst="rect">
            <a:avLst/>
          </a:prstGeom>
          <a:noFill/>
          <a:ln w="5715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 </a:t>
            </a:r>
            <a:endParaRPr lang="en-US" dirty="0"/>
          </a:p>
        </p:txBody>
      </p:sp>
      <p:sp>
        <p:nvSpPr>
          <p:cNvPr id="6" name="제목 1"/>
          <p:cNvSpPr txBox="1">
            <a:spLocks/>
          </p:cNvSpPr>
          <p:nvPr/>
        </p:nvSpPr>
        <p:spPr>
          <a:xfrm>
            <a:off x="3402791" y="3375023"/>
            <a:ext cx="3240000" cy="3240000"/>
          </a:xfrm>
          <a:prstGeom prst="rect">
            <a:avLst/>
          </a:prstGeom>
          <a:noFill/>
          <a:ln w="5715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 </a:t>
            </a:r>
            <a:endParaRPr lang="en-US" dirty="0"/>
          </a:p>
        </p:txBody>
      </p:sp>
      <p:sp>
        <p:nvSpPr>
          <p:cNvPr id="7" name="제목 1"/>
          <p:cNvSpPr txBox="1">
            <a:spLocks/>
          </p:cNvSpPr>
          <p:nvPr/>
        </p:nvSpPr>
        <p:spPr>
          <a:xfrm>
            <a:off x="6694746" y="93459"/>
            <a:ext cx="3240000" cy="3240000"/>
          </a:xfrm>
          <a:prstGeom prst="rect">
            <a:avLst/>
          </a:prstGeom>
          <a:noFill/>
          <a:ln w="5715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 </a:t>
            </a:r>
            <a:endParaRPr lang="en-US" dirty="0"/>
          </a:p>
        </p:txBody>
      </p:sp>
      <p:sp>
        <p:nvSpPr>
          <p:cNvPr id="8" name="제목 1"/>
          <p:cNvSpPr txBox="1">
            <a:spLocks/>
          </p:cNvSpPr>
          <p:nvPr/>
        </p:nvSpPr>
        <p:spPr>
          <a:xfrm>
            <a:off x="6694746" y="3375023"/>
            <a:ext cx="3240000" cy="3240000"/>
          </a:xfrm>
          <a:prstGeom prst="rect">
            <a:avLst/>
          </a:prstGeom>
          <a:noFill/>
          <a:ln w="5715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 </a:t>
            </a:r>
            <a:endParaRPr lang="en-US" dirty="0"/>
          </a:p>
        </p:txBody>
      </p:sp>
      <p:pic>
        <p:nvPicPr>
          <p:cNvPr id="1026" name="Picture 2" descr="Image result for pencil silhouette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2987" y="2337953"/>
            <a:ext cx="677417" cy="800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crayon silhouet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1446" y="2148145"/>
            <a:ext cx="1179717" cy="11797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mage result for brush silhouett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7748" y="2308132"/>
            <a:ext cx="863023" cy="8597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Image result for eraser silhouett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4977" y="5577955"/>
            <a:ext cx="833439" cy="833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Image result for glue stick  drawing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5077" y="5461780"/>
            <a:ext cx="315427" cy="10657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Image result for ruler silhouette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4941607">
            <a:off x="7907380" y="5479622"/>
            <a:ext cx="1045008" cy="1045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8" descr="Image result for eraser silhouett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089030">
            <a:off x="3581134" y="4084080"/>
            <a:ext cx="833439" cy="833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8" descr="Image result for eraser silhouett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089030">
            <a:off x="3527451" y="4647599"/>
            <a:ext cx="833439" cy="833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10" descr="Image result for glue stick  drawing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129201" y="4219216"/>
            <a:ext cx="315427" cy="10657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10" descr="Image result for glue stick  drawing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106335" y="4689138"/>
            <a:ext cx="315427" cy="10657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6" descr="Image result for brush silhouett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26621" y="4226601"/>
            <a:ext cx="863023" cy="8597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6" descr="Image result for brush silhouett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05837" y="4658113"/>
            <a:ext cx="863023" cy="8597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4" descr="Image result for crayon silhouet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059843">
            <a:off x="6698176" y="773968"/>
            <a:ext cx="1179717" cy="11797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4" descr="Image result for crayon silhouet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059843">
            <a:off x="6631531" y="1253710"/>
            <a:ext cx="1179717" cy="11797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2" descr="Image result for pencil silhouette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658073" y="845868"/>
            <a:ext cx="677417" cy="800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2" descr="Image result for pencil silhouette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572294">
            <a:off x="3571378" y="1443518"/>
            <a:ext cx="677417" cy="800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12" descr="Image result for ruler silhouette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943296">
            <a:off x="350505" y="892262"/>
            <a:ext cx="1045008" cy="1045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12" descr="Image result for ruler silhouette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029240">
            <a:off x="112642" y="1320451"/>
            <a:ext cx="1045008" cy="1045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10" descr="Image result for glue stick  drawing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295982" y="180127"/>
            <a:ext cx="315427" cy="10657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10" descr="Image result for glue stick  drawing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641482" y="180127"/>
            <a:ext cx="315427" cy="10657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10" descr="Image result for glue stick  drawing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987799" y="168284"/>
            <a:ext cx="315427" cy="10657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10" descr="Image result for glue stick  drawing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926115" y="739359"/>
            <a:ext cx="315427" cy="10657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10" descr="Image result for glue stick  drawing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910618" y="1051454"/>
            <a:ext cx="315427" cy="10657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10" descr="Image result for glue stick  drawing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910618" y="1363549"/>
            <a:ext cx="315427" cy="10657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10" descr="Image result for glue stick  drawing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926115" y="1680218"/>
            <a:ext cx="315427" cy="10657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12" descr="Image result for ruler silhouette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661779">
            <a:off x="4451379" y="-183024"/>
            <a:ext cx="1045008" cy="1045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12" descr="Image result for ruler silhouette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661779">
            <a:off x="4460557" y="137256"/>
            <a:ext cx="1045008" cy="1045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12" descr="Image result for ruler silhouette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661779">
            <a:off x="4469728" y="457536"/>
            <a:ext cx="1045008" cy="1045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12" descr="Image result for ruler silhouette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162475">
            <a:off x="9147923" y="1785628"/>
            <a:ext cx="1045008" cy="1045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12" descr="Image result for ruler silhouette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162475">
            <a:off x="9180612" y="581640"/>
            <a:ext cx="1045008" cy="1045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12" descr="Image result for ruler silhouette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162475">
            <a:off x="8829594" y="1179490"/>
            <a:ext cx="1045008" cy="1045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12" descr="Image result for ruler silhouette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162475">
            <a:off x="8499051" y="1170173"/>
            <a:ext cx="1045008" cy="1045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2" descr="Image result for pencil silhouette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899797">
            <a:off x="8321184" y="162058"/>
            <a:ext cx="677417" cy="800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2" descr="Image result for pencil silhouette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899797">
            <a:off x="7909382" y="178821"/>
            <a:ext cx="677417" cy="800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2" descr="Image result for pencil silhouette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899797">
            <a:off x="7527925" y="218972"/>
            <a:ext cx="677417" cy="800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Picture 2" descr="Image result for pencil silhouette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219306">
            <a:off x="2549554" y="4948063"/>
            <a:ext cx="677417" cy="800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" name="Picture 2" descr="Image result for pencil silhouette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219306">
            <a:off x="2523053" y="4621649"/>
            <a:ext cx="677417" cy="800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5" name="Picture 2" descr="Image result for pencil silhouette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219306">
            <a:off x="2528935" y="4256422"/>
            <a:ext cx="677417" cy="800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Picture 2" descr="Image result for pencil silhouette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219306">
            <a:off x="2556051" y="3894641"/>
            <a:ext cx="677417" cy="800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" name="Picture 4" descr="Image result for crayon silhouet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847232">
            <a:off x="1449168" y="3245761"/>
            <a:ext cx="1179717" cy="11797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" name="Picture 4" descr="Image result for crayon silhouet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847232">
            <a:off x="1113750" y="3289620"/>
            <a:ext cx="1179717" cy="11797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9" name="Picture 4" descr="Image result for crayon silhouet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847232">
            <a:off x="746557" y="3289620"/>
            <a:ext cx="1179717" cy="11797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" name="Picture 4" descr="Image result for crayon silhouet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186713">
            <a:off x="5630987" y="4789888"/>
            <a:ext cx="1179717" cy="11797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" name="Picture 4" descr="Image result for crayon silhouet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186713">
            <a:off x="5648643" y="4405165"/>
            <a:ext cx="1179717" cy="11797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2" name="Picture 4" descr="Image result for crayon silhouet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186713">
            <a:off x="5638253" y="4083341"/>
            <a:ext cx="1179717" cy="11797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3" name="Picture 4" descr="Image result for crayon silhouet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186713">
            <a:off x="5616158" y="3758626"/>
            <a:ext cx="1179717" cy="11797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4" name="Picture 6" descr="Image result for brush silhouett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4290515" y="3477712"/>
            <a:ext cx="863023" cy="8597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5" name="Picture 6" descr="Image result for brush silhouett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4601293" y="3458231"/>
            <a:ext cx="863023" cy="8597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6" name="Picture 6" descr="Image result for brush silhouett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4933725" y="3477712"/>
            <a:ext cx="863023" cy="8597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7" name="Picture 6" descr="Image result for brush silhouett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8984286" y="4072013"/>
            <a:ext cx="863023" cy="8597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8" name="Picture 6" descr="Image result for brush silhouett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9015740" y="4379542"/>
            <a:ext cx="863023" cy="8597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9" name="Picture 6" descr="Image result for brush silhouett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9012929" y="4688650"/>
            <a:ext cx="863023" cy="8597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0" name="Picture 6" descr="Image result for brush silhouett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9012928" y="4975881"/>
            <a:ext cx="863023" cy="8597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" name="Picture 8" descr="Image result for eraser silhouett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088474">
            <a:off x="8569205" y="3424707"/>
            <a:ext cx="833439" cy="833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2" name="Picture 8" descr="Image result for eraser silhouett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088474">
            <a:off x="7947976" y="3394588"/>
            <a:ext cx="833439" cy="833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3" name="Picture 8" descr="Image result for eraser silhouett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088474">
            <a:off x="7366818" y="3380817"/>
            <a:ext cx="833439" cy="833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4" name="Picture 8" descr="Image result for eraser silhouett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015334">
            <a:off x="2518776" y="815196"/>
            <a:ext cx="833439" cy="833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5" name="Picture 8" descr="Image result for eraser silhouett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015334">
            <a:off x="2514889" y="1383305"/>
            <a:ext cx="833439" cy="833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6" name="Picture 8" descr="Image result for eraser silhouett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015334">
            <a:off x="2516738" y="2151457"/>
            <a:ext cx="833439" cy="833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7" name="Picture 8" descr="Image result for eraser silhouett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015334">
            <a:off x="1880512" y="1411726"/>
            <a:ext cx="833439" cy="833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8147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직선 연결선 9"/>
          <p:cNvCxnSpPr/>
          <p:nvPr/>
        </p:nvCxnSpPr>
        <p:spPr>
          <a:xfrm flipV="1">
            <a:off x="131618" y="93459"/>
            <a:ext cx="3240000" cy="324000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1" name="직선 연결선 10"/>
          <p:cNvCxnSpPr/>
          <p:nvPr/>
        </p:nvCxnSpPr>
        <p:spPr>
          <a:xfrm flipV="1">
            <a:off x="162791" y="93459"/>
            <a:ext cx="6480000" cy="648000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3" name="직선 연결선 12"/>
          <p:cNvCxnSpPr/>
          <p:nvPr/>
        </p:nvCxnSpPr>
        <p:spPr>
          <a:xfrm flipV="1">
            <a:off x="3433964" y="93459"/>
            <a:ext cx="6500782" cy="648000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5" name="직선 연결선 14"/>
          <p:cNvCxnSpPr/>
          <p:nvPr/>
        </p:nvCxnSpPr>
        <p:spPr>
          <a:xfrm flipH="1" flipV="1">
            <a:off x="162792" y="93459"/>
            <a:ext cx="6511172" cy="648000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8" name="직선 연결선 17"/>
          <p:cNvCxnSpPr/>
          <p:nvPr/>
        </p:nvCxnSpPr>
        <p:spPr>
          <a:xfrm flipH="1" flipV="1">
            <a:off x="3392400" y="93459"/>
            <a:ext cx="6552736" cy="6521564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1" name="직선 연결선 20"/>
          <p:cNvCxnSpPr/>
          <p:nvPr/>
        </p:nvCxnSpPr>
        <p:spPr>
          <a:xfrm flipV="1">
            <a:off x="6725919" y="3333459"/>
            <a:ext cx="3240000" cy="324000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2" name="직선 연결선 21"/>
          <p:cNvCxnSpPr/>
          <p:nvPr/>
        </p:nvCxnSpPr>
        <p:spPr>
          <a:xfrm flipH="1" flipV="1">
            <a:off x="152402" y="3375024"/>
            <a:ext cx="3188043" cy="3198435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5" name="직선 연결선 24"/>
          <p:cNvCxnSpPr/>
          <p:nvPr/>
        </p:nvCxnSpPr>
        <p:spPr>
          <a:xfrm flipH="1" flipV="1">
            <a:off x="6715529" y="93459"/>
            <a:ext cx="3188043" cy="3198435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1618" y="93459"/>
            <a:ext cx="3240000" cy="3240000"/>
          </a:xfrm>
          <a:noFill/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제목 1"/>
          <p:cNvSpPr txBox="1">
            <a:spLocks/>
          </p:cNvSpPr>
          <p:nvPr/>
        </p:nvSpPr>
        <p:spPr>
          <a:xfrm>
            <a:off x="131618" y="3375023"/>
            <a:ext cx="3240000" cy="3240000"/>
          </a:xfrm>
          <a:prstGeom prst="rect">
            <a:avLst/>
          </a:prstGeom>
          <a:noFill/>
          <a:ln w="5715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 </a:t>
            </a:r>
            <a:endParaRPr lang="en-US" dirty="0"/>
          </a:p>
        </p:txBody>
      </p:sp>
      <p:sp>
        <p:nvSpPr>
          <p:cNvPr id="5" name="제목 1"/>
          <p:cNvSpPr txBox="1">
            <a:spLocks/>
          </p:cNvSpPr>
          <p:nvPr/>
        </p:nvSpPr>
        <p:spPr>
          <a:xfrm>
            <a:off x="3402791" y="93459"/>
            <a:ext cx="3240000" cy="3240000"/>
          </a:xfrm>
          <a:prstGeom prst="rect">
            <a:avLst/>
          </a:prstGeom>
          <a:noFill/>
          <a:ln w="5715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 </a:t>
            </a:r>
            <a:endParaRPr lang="en-US" dirty="0"/>
          </a:p>
        </p:txBody>
      </p:sp>
      <p:sp>
        <p:nvSpPr>
          <p:cNvPr id="6" name="제목 1"/>
          <p:cNvSpPr txBox="1">
            <a:spLocks/>
          </p:cNvSpPr>
          <p:nvPr/>
        </p:nvSpPr>
        <p:spPr>
          <a:xfrm>
            <a:off x="3402791" y="3375023"/>
            <a:ext cx="3240000" cy="3240000"/>
          </a:xfrm>
          <a:prstGeom prst="rect">
            <a:avLst/>
          </a:prstGeom>
          <a:noFill/>
          <a:ln w="5715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 </a:t>
            </a:r>
            <a:endParaRPr lang="en-US" dirty="0"/>
          </a:p>
        </p:txBody>
      </p:sp>
      <p:sp>
        <p:nvSpPr>
          <p:cNvPr id="7" name="제목 1"/>
          <p:cNvSpPr txBox="1">
            <a:spLocks/>
          </p:cNvSpPr>
          <p:nvPr/>
        </p:nvSpPr>
        <p:spPr>
          <a:xfrm>
            <a:off x="6694746" y="93459"/>
            <a:ext cx="3240000" cy="3240000"/>
          </a:xfrm>
          <a:prstGeom prst="rect">
            <a:avLst/>
          </a:prstGeom>
          <a:noFill/>
          <a:ln w="5715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 </a:t>
            </a:r>
            <a:endParaRPr lang="en-US" dirty="0"/>
          </a:p>
        </p:txBody>
      </p:sp>
      <p:sp>
        <p:nvSpPr>
          <p:cNvPr id="8" name="제목 1"/>
          <p:cNvSpPr txBox="1">
            <a:spLocks/>
          </p:cNvSpPr>
          <p:nvPr/>
        </p:nvSpPr>
        <p:spPr>
          <a:xfrm>
            <a:off x="6694746" y="3375023"/>
            <a:ext cx="3240000" cy="3240000"/>
          </a:xfrm>
          <a:prstGeom prst="rect">
            <a:avLst/>
          </a:prstGeom>
          <a:noFill/>
          <a:ln w="5715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 </a:t>
            </a:r>
            <a:endParaRPr lang="en-US" dirty="0"/>
          </a:p>
        </p:txBody>
      </p:sp>
      <p:pic>
        <p:nvPicPr>
          <p:cNvPr id="2050" name="Picture 2" descr="Image result for book silhouett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0474" y="2182091"/>
            <a:ext cx="1012248" cy="101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Image result for stack of books silhouette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2654" y="2079306"/>
            <a:ext cx="1476142" cy="12178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Image result for book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1646" y="2264423"/>
            <a:ext cx="919251" cy="8475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Image result for book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2073" y="5648396"/>
            <a:ext cx="919251" cy="8475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 descr="Image result for book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102" y="5364434"/>
            <a:ext cx="919251" cy="8475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8" descr="Image result for eraser silhouett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089030">
            <a:off x="3581134" y="4084080"/>
            <a:ext cx="833439" cy="833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8" descr="Image result for eraser silhouett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089030">
            <a:off x="3527451" y="4647599"/>
            <a:ext cx="833439" cy="833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10" descr="Image result for glue stick  drawing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129201" y="4219216"/>
            <a:ext cx="315427" cy="10657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10" descr="Image result for glue stick  drawing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106335" y="4689138"/>
            <a:ext cx="315427" cy="10657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6" descr="Image result for brush silhouette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26621" y="4226601"/>
            <a:ext cx="863023" cy="8597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6" descr="Image result for brush silhouette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05837" y="4658113"/>
            <a:ext cx="863023" cy="8597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4" descr="Image result for crayon silhouette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059843">
            <a:off x="6698176" y="773968"/>
            <a:ext cx="1179717" cy="11797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4" descr="Image result for crayon silhouette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059843">
            <a:off x="6631531" y="1253710"/>
            <a:ext cx="1179717" cy="11797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2" descr="Image result for pencil silhouette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658073" y="845868"/>
            <a:ext cx="677417" cy="800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2" descr="Image result for pencil silhouette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572294">
            <a:off x="3571378" y="1443518"/>
            <a:ext cx="677417" cy="800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12" descr="Image result for ruler silhouette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943296">
            <a:off x="350505" y="892262"/>
            <a:ext cx="1045008" cy="1045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12" descr="Image result for ruler silhouette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029240">
            <a:off x="112642" y="1320451"/>
            <a:ext cx="1045008" cy="1045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10" descr="Image result for glue stick  drawing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295982" y="180127"/>
            <a:ext cx="315427" cy="10657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10" descr="Image result for glue stick  drawing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641482" y="180127"/>
            <a:ext cx="315427" cy="10657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10" descr="Image result for glue stick  drawing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987799" y="168284"/>
            <a:ext cx="315427" cy="10657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12" descr="Image result for ruler silhouette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661779">
            <a:off x="4451379" y="-183024"/>
            <a:ext cx="1045008" cy="1045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12" descr="Image result for ruler silhouette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661779">
            <a:off x="4460557" y="137256"/>
            <a:ext cx="1045008" cy="1045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2" descr="Image result for pencil silhouette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899797">
            <a:off x="8321184" y="162058"/>
            <a:ext cx="677417" cy="800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2" descr="Image result for pencil silhouette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899797">
            <a:off x="7909382" y="178821"/>
            <a:ext cx="677417" cy="800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2" descr="Image result for pencil silhouette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899797">
            <a:off x="7527925" y="218972"/>
            <a:ext cx="677417" cy="800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4" descr="Image result for crayon silhouette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847232">
            <a:off x="1449168" y="3245761"/>
            <a:ext cx="1179717" cy="11797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4" descr="Image result for crayon silhouette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847232">
            <a:off x="1113750" y="3289620"/>
            <a:ext cx="1179717" cy="11797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4" descr="Image result for crayon silhouette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847232">
            <a:off x="746557" y="3289620"/>
            <a:ext cx="1179717" cy="11797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6" descr="Image result for brush silhouette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4290515" y="3477712"/>
            <a:ext cx="863023" cy="8597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6" descr="Image result for brush silhouette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4933725" y="3477712"/>
            <a:ext cx="863023" cy="8597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8" descr="Image result for eraser silhouett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088474">
            <a:off x="8569205" y="3424707"/>
            <a:ext cx="833439" cy="833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8" descr="Image result for eraser silhouett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088474">
            <a:off x="7947976" y="3394588"/>
            <a:ext cx="833439" cy="833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8" descr="Image result for eraser silhouett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088474">
            <a:off x="7366818" y="3380817"/>
            <a:ext cx="833439" cy="833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6" descr="Image result for brush silhouette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4612120" y="3469709"/>
            <a:ext cx="863023" cy="8597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Picture 2" descr="Image result for book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4098" y="5516979"/>
            <a:ext cx="919251" cy="8475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" name="Picture 2" descr="Image result for book silhouett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9795" y="5472416"/>
            <a:ext cx="1012248" cy="101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5" name="Picture 2" descr="Image result for pencil silhouette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2371927" y="1335102"/>
            <a:ext cx="677417" cy="800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Picture 4" descr="Image result for crayon silhouette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350386" y="1145294"/>
            <a:ext cx="1179717" cy="11797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" name="Picture 6" descr="Image result for brush silhouette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8896688" y="1305281"/>
            <a:ext cx="863023" cy="8597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" name="Picture 8" descr="Image result for eraser silhouett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2293917" y="4575104"/>
            <a:ext cx="833439" cy="833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9" name="Picture 10" descr="Image result for glue stick  drawing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884017" y="4458929"/>
            <a:ext cx="315427" cy="10657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" name="Picture 12" descr="Image result for ruler silhouette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541607">
            <a:off x="8926320" y="4476771"/>
            <a:ext cx="1045008" cy="1045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8089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52761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smtClean="0"/>
              <a:t>Version 2 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 smtClean="0"/>
              <a:t>(This has not been play tested) 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72967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How to Play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One student (leader) will start by </a:t>
            </a:r>
            <a:r>
              <a:rPr lang="en-US" dirty="0" smtClean="0"/>
              <a:t>secretly </a:t>
            </a:r>
            <a:r>
              <a:rPr lang="en-US" dirty="0" smtClean="0"/>
              <a:t>taking a card.  </a:t>
            </a:r>
          </a:p>
          <a:p>
            <a:endParaRPr lang="en-US" dirty="0" smtClean="0"/>
          </a:p>
          <a:p>
            <a:r>
              <a:rPr lang="en-US" dirty="0" smtClean="0"/>
              <a:t>Students take turns asking questions, 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“Do you have a book?”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en-US" dirty="0" smtClean="0"/>
          </a:p>
          <a:p>
            <a:r>
              <a:rPr lang="en-US" dirty="0" smtClean="0"/>
              <a:t>The leader will answer,</a:t>
            </a:r>
          </a:p>
          <a:p>
            <a:pPr lvl="1"/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“Yes, I do.”</a:t>
            </a:r>
          </a:p>
          <a:p>
            <a:pPr lvl="1"/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“No, I don’t.” </a:t>
            </a:r>
          </a:p>
          <a:p>
            <a:endParaRPr lang="en-US" dirty="0" smtClean="0"/>
          </a:p>
          <a:p>
            <a:r>
              <a:rPr lang="en-US" dirty="0" smtClean="0"/>
              <a:t>At any time, a student may say, 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“Liar, Liar!  Pants on fire!”</a:t>
            </a:r>
          </a:p>
          <a:p>
            <a:pPr lvl="1"/>
            <a:r>
              <a:rPr lang="en-US" dirty="0" smtClean="0"/>
              <a:t>If the leader was </a:t>
            </a:r>
            <a:r>
              <a:rPr lang="en-US" dirty="0" smtClean="0">
                <a:solidFill>
                  <a:srgbClr val="C00000"/>
                </a:solidFill>
              </a:rPr>
              <a:t>lying</a:t>
            </a:r>
            <a:r>
              <a:rPr lang="en-US" dirty="0" smtClean="0"/>
              <a:t>, the student can </a:t>
            </a:r>
            <a:r>
              <a:rPr lang="en-US" dirty="0" smtClean="0">
                <a:solidFill>
                  <a:srgbClr val="C00000"/>
                </a:solidFill>
              </a:rPr>
              <a:t>steal 1 of the pants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If the leader was </a:t>
            </a:r>
            <a:r>
              <a:rPr lang="en-US" dirty="0" smtClean="0">
                <a:solidFill>
                  <a:srgbClr val="7030A0"/>
                </a:solidFill>
              </a:rPr>
              <a:t>not lying</a:t>
            </a:r>
            <a:r>
              <a:rPr lang="en-US" dirty="0" smtClean="0"/>
              <a:t>, the leader steals </a:t>
            </a:r>
            <a:r>
              <a:rPr lang="en-US" dirty="0" smtClean="0">
                <a:solidFill>
                  <a:srgbClr val="7030A0"/>
                </a:solidFill>
              </a:rPr>
              <a:t>1 of the pants.</a:t>
            </a:r>
          </a:p>
          <a:p>
            <a:endParaRPr lang="en-US" dirty="0" smtClean="0"/>
          </a:p>
          <a:p>
            <a:r>
              <a:rPr lang="en-US" dirty="0" smtClean="0"/>
              <a:t>After each student asks a question, the round is over </a:t>
            </a:r>
          </a:p>
          <a:p>
            <a:r>
              <a:rPr lang="en-US" dirty="0" smtClean="0"/>
              <a:t>Go to the </a:t>
            </a:r>
            <a:r>
              <a:rPr lang="en-US" smtClean="0"/>
              <a:t>next player.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6212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타원 1"/>
          <p:cNvSpPr/>
          <p:nvPr/>
        </p:nvSpPr>
        <p:spPr>
          <a:xfrm>
            <a:off x="41564" y="31173"/>
            <a:ext cx="4320000" cy="4320000"/>
          </a:xfrm>
          <a:prstGeom prst="ellipse">
            <a:avLst/>
          </a:prstGeom>
          <a:ln w="762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타원 2"/>
          <p:cNvSpPr/>
          <p:nvPr/>
        </p:nvSpPr>
        <p:spPr>
          <a:xfrm>
            <a:off x="3900055" y="2438401"/>
            <a:ext cx="4320000" cy="4320000"/>
          </a:xfrm>
          <a:prstGeom prst="ellipse">
            <a:avLst/>
          </a:prstGeom>
          <a:ln w="762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타원 3"/>
          <p:cNvSpPr/>
          <p:nvPr/>
        </p:nvSpPr>
        <p:spPr>
          <a:xfrm>
            <a:off x="7758545" y="110837"/>
            <a:ext cx="4320000" cy="4320000"/>
          </a:xfrm>
          <a:prstGeom prst="ellipse">
            <a:avLst/>
          </a:prstGeom>
          <a:ln w="762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2" descr="Image result for boo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602" y="2309913"/>
            <a:ext cx="1405069" cy="1295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Image result for pencil silhouette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028" y="899977"/>
            <a:ext cx="1048872" cy="1238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Image result for crayon silhouet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6345" y="2692134"/>
            <a:ext cx="1826603" cy="1826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 descr="Image result for brush silhouette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7740" y="3769369"/>
            <a:ext cx="1336253" cy="13311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 descr="Image result for eraser silhouette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0748" y="2191173"/>
            <a:ext cx="1290447" cy="1290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10" descr="Image result for glue stick  drawing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9397" y="496519"/>
            <a:ext cx="488389" cy="1650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2" descr="Image result for ruler silhouette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4941607">
            <a:off x="4525237" y="4754710"/>
            <a:ext cx="1618027" cy="16180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0" descr="Image result for glue stick  drawing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3073" y="3605435"/>
            <a:ext cx="488389" cy="1650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0" descr="Image result for glue stick  drawing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7138" y="1366070"/>
            <a:ext cx="488389" cy="1650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Image result for boo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41450" y="2692134"/>
            <a:ext cx="1405069" cy="1295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2" descr="Image result for ruler silhouette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4941607">
            <a:off x="9677423" y="267146"/>
            <a:ext cx="1618027" cy="16180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Image result for pencil silhouette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01216" y="1453308"/>
            <a:ext cx="1048872" cy="1238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4101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타원 1"/>
          <p:cNvSpPr/>
          <p:nvPr/>
        </p:nvSpPr>
        <p:spPr>
          <a:xfrm>
            <a:off x="41564" y="31173"/>
            <a:ext cx="4320000" cy="4320000"/>
          </a:xfrm>
          <a:prstGeom prst="ellipse">
            <a:avLst/>
          </a:prstGeom>
          <a:ln w="762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타원 2"/>
          <p:cNvSpPr/>
          <p:nvPr/>
        </p:nvSpPr>
        <p:spPr>
          <a:xfrm>
            <a:off x="3900055" y="2438401"/>
            <a:ext cx="4320000" cy="4320000"/>
          </a:xfrm>
          <a:prstGeom prst="ellipse">
            <a:avLst/>
          </a:prstGeom>
          <a:ln w="762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타원 3"/>
          <p:cNvSpPr/>
          <p:nvPr/>
        </p:nvSpPr>
        <p:spPr>
          <a:xfrm>
            <a:off x="7758545" y="110837"/>
            <a:ext cx="4320000" cy="4320000"/>
          </a:xfrm>
          <a:prstGeom prst="ellipse">
            <a:avLst/>
          </a:prstGeom>
          <a:ln w="762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2" descr="Image result for boo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7193" y="1753903"/>
            <a:ext cx="1405069" cy="1295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Image result for pencil silhouette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23" y="1339786"/>
            <a:ext cx="1048872" cy="1238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Image result for crayon silhouet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0823" y="3702586"/>
            <a:ext cx="1826603" cy="1826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 descr="Image result for brush silhouette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7573" y="2966931"/>
            <a:ext cx="1336253" cy="13311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 descr="Image result for eraser silhouette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4831" y="4836131"/>
            <a:ext cx="1290447" cy="1290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10" descr="Image result for glue stick  drawing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8818" y="496518"/>
            <a:ext cx="488389" cy="1650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2" descr="Image result for ruler silhouette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4941607">
            <a:off x="1288535" y="2382696"/>
            <a:ext cx="1618027" cy="16180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0" descr="Image result for glue stick  drawing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2641" y="3605435"/>
            <a:ext cx="488389" cy="1650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0" descr="Image result for glue stick  drawing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0910" y="1366070"/>
            <a:ext cx="488389" cy="1650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2" descr="Image result for ruler silhouette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4941607">
            <a:off x="9775331" y="292724"/>
            <a:ext cx="1618027" cy="16180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8" descr="Image result for eraser silhouette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9299" y="2438401"/>
            <a:ext cx="1290447" cy="1290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6" descr="Image result for brush silhouette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4785" y="1404560"/>
            <a:ext cx="1336253" cy="13311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1755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타원 1"/>
          <p:cNvSpPr/>
          <p:nvPr/>
        </p:nvSpPr>
        <p:spPr>
          <a:xfrm>
            <a:off x="41564" y="31173"/>
            <a:ext cx="4320000" cy="4320000"/>
          </a:xfrm>
          <a:prstGeom prst="ellipse">
            <a:avLst/>
          </a:prstGeom>
          <a:ln w="762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타원 2"/>
          <p:cNvSpPr/>
          <p:nvPr/>
        </p:nvSpPr>
        <p:spPr>
          <a:xfrm>
            <a:off x="3900055" y="2438401"/>
            <a:ext cx="4320000" cy="4320000"/>
          </a:xfrm>
          <a:prstGeom prst="ellipse">
            <a:avLst/>
          </a:prstGeom>
          <a:ln w="762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타원 3"/>
          <p:cNvSpPr/>
          <p:nvPr/>
        </p:nvSpPr>
        <p:spPr>
          <a:xfrm>
            <a:off x="7758545" y="110837"/>
            <a:ext cx="4320000" cy="4320000"/>
          </a:xfrm>
          <a:prstGeom prst="ellipse">
            <a:avLst/>
          </a:prstGeom>
          <a:ln w="762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2" descr="Image result for boo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802" y="2330651"/>
            <a:ext cx="1405069" cy="1295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Image result for pencil silhouette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028" y="899977"/>
            <a:ext cx="1048872" cy="1238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Image result for crayon silhouet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7335" y="1876642"/>
            <a:ext cx="1826603" cy="1826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 descr="Image result for brush silhouette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4474" y="3139757"/>
            <a:ext cx="1336253" cy="13311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 descr="Image result for eraser silhouette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22233" y="2517933"/>
            <a:ext cx="1290447" cy="1290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2" descr="Image result for ruler silhouette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4941607">
            <a:off x="2005666" y="796638"/>
            <a:ext cx="1618027" cy="16180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Image result for pencil silhouette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8746" y="888440"/>
            <a:ext cx="1048872" cy="1238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Image result for pencil silhouette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832" y="3996386"/>
            <a:ext cx="1048872" cy="1238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4" descr="Image result for crayon silhouet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7878" y="3808382"/>
            <a:ext cx="1826603" cy="1826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6" descr="Image result for brush silhouette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63626" y="2372073"/>
            <a:ext cx="1336253" cy="13311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Image result for boo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57281" y="954148"/>
            <a:ext cx="1405069" cy="1295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8" descr="Image result for eraser silhouette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1597" y="5013161"/>
            <a:ext cx="1290447" cy="1290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4044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타원 1"/>
          <p:cNvSpPr/>
          <p:nvPr/>
        </p:nvSpPr>
        <p:spPr>
          <a:xfrm>
            <a:off x="41564" y="31173"/>
            <a:ext cx="4320000" cy="4320000"/>
          </a:xfrm>
          <a:prstGeom prst="ellipse">
            <a:avLst/>
          </a:prstGeom>
          <a:ln w="762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타원 2"/>
          <p:cNvSpPr/>
          <p:nvPr/>
        </p:nvSpPr>
        <p:spPr>
          <a:xfrm>
            <a:off x="3900055" y="2438401"/>
            <a:ext cx="4320000" cy="4320000"/>
          </a:xfrm>
          <a:prstGeom prst="ellipse">
            <a:avLst/>
          </a:prstGeom>
          <a:ln w="762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타원 3"/>
          <p:cNvSpPr/>
          <p:nvPr/>
        </p:nvSpPr>
        <p:spPr>
          <a:xfrm>
            <a:off x="7758545" y="110837"/>
            <a:ext cx="4320000" cy="4320000"/>
          </a:xfrm>
          <a:prstGeom prst="ellipse">
            <a:avLst/>
          </a:prstGeom>
          <a:ln w="762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2" descr="Image result for boo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602" y="2309913"/>
            <a:ext cx="1405069" cy="1295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Image result for crayon silhouet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6345" y="2692134"/>
            <a:ext cx="1826603" cy="1826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 descr="Image result for brush silhouett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7740" y="3769369"/>
            <a:ext cx="1336253" cy="13311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 descr="Image result for eraser silhouett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0748" y="2191173"/>
            <a:ext cx="1290447" cy="1290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2" descr="Image result for ruler silhouette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4941607">
            <a:off x="4525237" y="4754710"/>
            <a:ext cx="1618027" cy="16180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 descr="Image result for crayon silhouet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206" y="865531"/>
            <a:ext cx="1826603" cy="1826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0" descr="Image result for glue stick  drawing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7609" y="540967"/>
            <a:ext cx="488389" cy="1650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Image result for boo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0556" y="3889399"/>
            <a:ext cx="1405069" cy="1295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4" descr="Image result for crayon silhouet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0090" y="611798"/>
            <a:ext cx="1826603" cy="1826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8" descr="Image result for eraser silhouett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35750" y="2939362"/>
            <a:ext cx="1290447" cy="1290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6" descr="Image result for brush silhouett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8488" y="2253414"/>
            <a:ext cx="1336253" cy="13311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12" descr="Image result for ruler silhouette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4941607">
            <a:off x="9965805" y="1145761"/>
            <a:ext cx="1618027" cy="16180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8425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How to Play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One student (leader) will start by making a statement.  </a:t>
            </a:r>
          </a:p>
          <a:p>
            <a:pPr lvl="1"/>
            <a:r>
              <a:rPr lang="en-US" dirty="0" smtClean="0"/>
              <a:t>Example</a:t>
            </a:r>
            <a:r>
              <a:rPr lang="en-US" dirty="0" smtClean="0">
                <a:solidFill>
                  <a:srgbClr val="0070C0"/>
                </a:solidFill>
              </a:rPr>
              <a:t>: “I have 2 pencils”</a:t>
            </a:r>
          </a:p>
          <a:p>
            <a:endParaRPr lang="en-US" dirty="0" smtClean="0"/>
          </a:p>
          <a:p>
            <a:r>
              <a:rPr lang="en-US" dirty="0" smtClean="0"/>
              <a:t>Any of the other students can say, “Liar, Liar! Pants on fire!”</a:t>
            </a:r>
          </a:p>
          <a:p>
            <a:pPr lvl="1"/>
            <a:r>
              <a:rPr lang="en-US" dirty="0" smtClean="0"/>
              <a:t>If the leader was </a:t>
            </a:r>
            <a:r>
              <a:rPr lang="en-US" dirty="0" smtClean="0">
                <a:solidFill>
                  <a:srgbClr val="C00000"/>
                </a:solidFill>
              </a:rPr>
              <a:t>lying</a:t>
            </a:r>
            <a:r>
              <a:rPr lang="en-US" dirty="0" smtClean="0"/>
              <a:t>, the student can </a:t>
            </a:r>
            <a:r>
              <a:rPr lang="en-US" dirty="0" smtClean="0">
                <a:solidFill>
                  <a:srgbClr val="C00000"/>
                </a:solidFill>
              </a:rPr>
              <a:t>steal 1 of the pants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If the leader was </a:t>
            </a:r>
            <a:r>
              <a:rPr lang="en-US" dirty="0" smtClean="0">
                <a:solidFill>
                  <a:srgbClr val="7030A0"/>
                </a:solidFill>
              </a:rPr>
              <a:t>not lying</a:t>
            </a:r>
            <a:r>
              <a:rPr lang="en-US" dirty="0" smtClean="0"/>
              <a:t>, the leader gets </a:t>
            </a:r>
            <a:r>
              <a:rPr lang="en-US" dirty="0">
                <a:solidFill>
                  <a:srgbClr val="7030A0"/>
                </a:solidFill>
              </a:rPr>
              <a:t>1</a:t>
            </a:r>
            <a:r>
              <a:rPr lang="en-US" dirty="0" smtClean="0">
                <a:solidFill>
                  <a:srgbClr val="7030A0"/>
                </a:solidFill>
              </a:rPr>
              <a:t> pants</a:t>
            </a:r>
          </a:p>
          <a:p>
            <a:endParaRPr lang="en-US" dirty="0" smtClean="0"/>
          </a:p>
          <a:p>
            <a:r>
              <a:rPr lang="en-US" dirty="0" smtClean="0"/>
              <a:t>If no student says, “Liar, Liar!  Pants on fire!”, the lead student can </a:t>
            </a:r>
            <a:r>
              <a:rPr lang="en-US" altLang="ko-KR" dirty="0" smtClean="0"/>
              <a:t>make</a:t>
            </a:r>
            <a:r>
              <a:rPr lang="ko-KR" altLang="en-US" dirty="0" smtClean="0"/>
              <a:t> </a:t>
            </a:r>
            <a:r>
              <a:rPr lang="en-US" altLang="ko-KR" dirty="0" smtClean="0"/>
              <a:t>a new sentence</a:t>
            </a:r>
            <a:r>
              <a:rPr lang="en-US" dirty="0" smtClean="0"/>
              <a:t>.  </a:t>
            </a:r>
          </a:p>
          <a:p>
            <a:endParaRPr lang="en-US" dirty="0"/>
          </a:p>
          <a:p>
            <a:r>
              <a:rPr lang="en-US" dirty="0" smtClean="0"/>
              <a:t>Whoever </a:t>
            </a:r>
            <a:r>
              <a:rPr lang="en-US" dirty="0" smtClean="0"/>
              <a:t>sa</a:t>
            </a:r>
            <a:r>
              <a:rPr lang="en-US" dirty="0" smtClean="0"/>
              <a:t>id</a:t>
            </a:r>
            <a:r>
              <a:rPr lang="en-US" dirty="0" smtClean="0"/>
              <a:t>, </a:t>
            </a:r>
            <a:r>
              <a:rPr lang="en-US" dirty="0" smtClean="0"/>
              <a:t>“Liar, Liar!” gets to go next.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0221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Image result for pants on fir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3662" y="3387435"/>
            <a:ext cx="523009" cy="52300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Image result for pants on fir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3662" y="3387434"/>
            <a:ext cx="523009" cy="52300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Image result for pants on fir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3662" y="3411676"/>
            <a:ext cx="523009" cy="52300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Image result for pants on fir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3661" y="3411676"/>
            <a:ext cx="523009" cy="52300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Image result for pants on fir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3661" y="3387435"/>
            <a:ext cx="523009" cy="52300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Image result for pants on fir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3661" y="3387434"/>
            <a:ext cx="523009" cy="52300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Image result for pants on fir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3661" y="3411676"/>
            <a:ext cx="523009" cy="52300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Image result for pants on fir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3660" y="3411676"/>
            <a:ext cx="523009" cy="52300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Image result for pants on fir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3660" y="3387435"/>
            <a:ext cx="523009" cy="52300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mage result for pants on fir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3660" y="3387434"/>
            <a:ext cx="523009" cy="52300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Image result for pants on fir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3660" y="3411676"/>
            <a:ext cx="523009" cy="52300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Image result for pants on fir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3659" y="3411676"/>
            <a:ext cx="523009" cy="52300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Image result for pants on fir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3659" y="3387435"/>
            <a:ext cx="523009" cy="52300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Image result for pants on fir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3659" y="3387434"/>
            <a:ext cx="523009" cy="52300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Image result for pants on fir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3659" y="3411676"/>
            <a:ext cx="523009" cy="52300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Image result for pants on fir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3658" y="3411676"/>
            <a:ext cx="523009" cy="52300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제목 1"/>
          <p:cNvSpPr txBox="1">
            <a:spLocks/>
          </p:cNvSpPr>
          <p:nvPr/>
        </p:nvSpPr>
        <p:spPr>
          <a:xfrm>
            <a:off x="0" y="931182"/>
            <a:ext cx="4550229" cy="16487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Give everyone 4 pants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87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9167E-6 -4.44444E-6 L -0.2789 0.0625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945" y="3125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9167E-6 -4.44444E-6 L -0.27799 0.00301 " pathEditMode="relative" rAng="0" ptsTypes="AA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906" y="139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9167E-6 1.85185E-6 L -0.28072 -0.04514 " pathEditMode="relative" rAng="0" ptsTypes="AA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036" y="-2269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9167E-6 1.85185E-6 L -0.28776 -0.09746 " pathEditMode="relative" rAng="0" ptsTypes="AA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388" y="-48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9167E-6 -4.44444E-6 L 0.27383 0.0382 " pathEditMode="relative" rAng="0" ptsTypes="AA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685" y="1898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9167E-6 -4.44444E-6 L 0.27032 -0.02083 " pathEditMode="relative" rAng="0" ptsTypes="AA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516" y="-1042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9167E-6 1.85185E-6 L 0.27383 -0.06227 " pathEditMode="relative" rAng="0" ptsTypes="AA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685" y="-3125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9167E-6 1.85185E-6 L 0.27201 -0.10695 " pathEditMode="relative" rAng="0" ptsTypes="AA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594" y="-53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9167E-6 -4.44444E-6 L -0.07799 0.36806 " pathEditMode="relative" rAng="0" ptsTypes="AA">
                                      <p:cBhvr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06" y="18403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9167E-6 -4.44444E-6 L -0.0414 0.39352 " pathEditMode="relative" rAng="0" ptsTypes="AA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70" y="19676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9167E-6 1.85185E-6 L -0.00208 0.3706 " pathEditMode="relative" rAng="0" ptsTypes="AA">
                                      <p:cBhvr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" y="18519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9167E-6 1.85185E-6 L 0.03985 0.38657 " pathEditMode="relative" rAng="0" ptsTypes="AA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92" y="193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9167E-6 -4.44444E-6 L -0.09049 -0.48125 " pathEditMode="relative" rAng="0" ptsTypes="AA">
                                      <p:cBhvr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531" y="-24074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9167E-6 -4.44444E-6 L -0.06197 -0.48425 " pathEditMode="relative" rAng="0" ptsTypes="AA">
                                      <p:cBhvr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99" y="-24213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9167E-6 1.85185E-6 L -0.03424 -0.48796 " pathEditMode="relative" rAng="0" ptsTypes="AA">
                                      <p:cBhvr>
                                        <p:cTn id="4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19" y="-24398"/>
                                    </p:animMotion>
                                  </p:childTnLst>
                                </p:cTn>
                              </p:par>
                              <p:par>
                                <p:cTn id="4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9167E-6 1.85185E-6 L -0.00026 -0.48009 " pathEditMode="relative" rAng="0" ptsTypes="AA">
                                      <p:cBhvr>
                                        <p:cTn id="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" y="-2400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0812"/>
            <a:ext cx="12192000" cy="6898812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4873339" y="3221560"/>
            <a:ext cx="955964" cy="8520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직사각형 3"/>
          <p:cNvSpPr/>
          <p:nvPr/>
        </p:nvSpPr>
        <p:spPr>
          <a:xfrm>
            <a:off x="4911438" y="3249268"/>
            <a:ext cx="955964" cy="8520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직사각형 4"/>
          <p:cNvSpPr/>
          <p:nvPr/>
        </p:nvSpPr>
        <p:spPr>
          <a:xfrm>
            <a:off x="4949537" y="3287367"/>
            <a:ext cx="955964" cy="8520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직사각형 5"/>
          <p:cNvSpPr/>
          <p:nvPr/>
        </p:nvSpPr>
        <p:spPr>
          <a:xfrm>
            <a:off x="4987636" y="3325842"/>
            <a:ext cx="955964" cy="8520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제목 1"/>
          <p:cNvSpPr txBox="1">
            <a:spLocks/>
          </p:cNvSpPr>
          <p:nvPr/>
        </p:nvSpPr>
        <p:spPr>
          <a:xfrm>
            <a:off x="0" y="931182"/>
            <a:ext cx="4550229" cy="16487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Put the cards in the middle of the table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7881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  <p:sp>
        <p:nvSpPr>
          <p:cNvPr id="7" name="직사각형 6"/>
          <p:cNvSpPr/>
          <p:nvPr/>
        </p:nvSpPr>
        <p:spPr>
          <a:xfrm>
            <a:off x="4873339" y="3221560"/>
            <a:ext cx="955964" cy="8520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직사각형 7"/>
          <p:cNvSpPr/>
          <p:nvPr/>
        </p:nvSpPr>
        <p:spPr>
          <a:xfrm>
            <a:off x="4911438" y="3249268"/>
            <a:ext cx="955964" cy="8520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직사각형 8"/>
          <p:cNvSpPr/>
          <p:nvPr/>
        </p:nvSpPr>
        <p:spPr>
          <a:xfrm>
            <a:off x="4949537" y="3287367"/>
            <a:ext cx="955964" cy="8520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직사각형 9"/>
          <p:cNvSpPr/>
          <p:nvPr/>
        </p:nvSpPr>
        <p:spPr>
          <a:xfrm>
            <a:off x="4987636" y="3325842"/>
            <a:ext cx="955964" cy="8520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제목 1"/>
          <p:cNvSpPr txBox="1">
            <a:spLocks/>
          </p:cNvSpPr>
          <p:nvPr/>
        </p:nvSpPr>
        <p:spPr>
          <a:xfrm>
            <a:off x="0" y="931182"/>
            <a:ext cx="4550229" cy="16487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The leader takes one card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9802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0833E-6 -7.40741E-7 L -0.02904 -0.5046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58" y="-252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모서리가 둥근 사각형 설명선 1"/>
          <p:cNvSpPr/>
          <p:nvPr/>
        </p:nvSpPr>
        <p:spPr>
          <a:xfrm>
            <a:off x="3408218" y="426028"/>
            <a:ext cx="4738255" cy="1485900"/>
          </a:xfrm>
          <a:prstGeom prst="wedgeRoundRectCallout">
            <a:avLst>
              <a:gd name="adj1" fmla="val -13883"/>
              <a:gd name="adj2" fmla="val -7298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I have 2 books. </a:t>
            </a:r>
            <a:endParaRPr lang="en-US" sz="3600" dirty="0"/>
          </a:p>
        </p:txBody>
      </p:sp>
      <p:sp>
        <p:nvSpPr>
          <p:cNvPr id="3" name="모서리가 둥근 사각형 설명선 2"/>
          <p:cNvSpPr/>
          <p:nvPr/>
        </p:nvSpPr>
        <p:spPr>
          <a:xfrm>
            <a:off x="706581" y="3304310"/>
            <a:ext cx="2701637" cy="1870364"/>
          </a:xfrm>
          <a:prstGeom prst="wedgeRoundRectCallout">
            <a:avLst>
              <a:gd name="adj1" fmla="val -64475"/>
              <a:gd name="adj2" fmla="val -60618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…</a:t>
            </a:r>
            <a:endParaRPr lang="en-US" sz="4000" dirty="0"/>
          </a:p>
        </p:txBody>
      </p:sp>
      <p:sp>
        <p:nvSpPr>
          <p:cNvPr id="4" name="모서리가 둥근 사각형 설명선 3"/>
          <p:cNvSpPr/>
          <p:nvPr/>
        </p:nvSpPr>
        <p:spPr>
          <a:xfrm>
            <a:off x="4734791" y="4121728"/>
            <a:ext cx="2701637" cy="1870364"/>
          </a:xfrm>
          <a:prstGeom prst="wedgeRoundRectCallout">
            <a:avLst>
              <a:gd name="adj1" fmla="val 4756"/>
              <a:gd name="adj2" fmla="val 87160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…</a:t>
            </a:r>
            <a:endParaRPr lang="en-US" sz="4000" dirty="0"/>
          </a:p>
        </p:txBody>
      </p:sp>
      <p:sp>
        <p:nvSpPr>
          <p:cNvPr id="5" name="모서리가 둥근 사각형 설명선 4"/>
          <p:cNvSpPr/>
          <p:nvPr/>
        </p:nvSpPr>
        <p:spPr>
          <a:xfrm>
            <a:off x="8278091" y="2791691"/>
            <a:ext cx="2701637" cy="1870364"/>
          </a:xfrm>
          <a:prstGeom prst="wedgeRoundRectCallout">
            <a:avLst>
              <a:gd name="adj1" fmla="val 85910"/>
              <a:gd name="adj2" fmla="val -3396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…</a:t>
            </a:r>
            <a:endParaRPr lang="en-US" sz="4000" dirty="0"/>
          </a:p>
        </p:txBody>
      </p:sp>
      <p:sp>
        <p:nvSpPr>
          <p:cNvPr id="9" name="제목 1"/>
          <p:cNvSpPr txBox="1">
            <a:spLocks/>
          </p:cNvSpPr>
          <p:nvPr/>
        </p:nvSpPr>
        <p:spPr>
          <a:xfrm>
            <a:off x="1" y="174171"/>
            <a:ext cx="3408218" cy="240574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The leader makes a sentence.  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9102436" y="174171"/>
            <a:ext cx="3089564" cy="223157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</a:rPr>
              <a:t>If no one talks, the leader must make a new sentence. </a:t>
            </a:r>
            <a:endParaRPr lang="en-US" sz="36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0779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모서리가 둥근 사각형 설명선 2"/>
          <p:cNvSpPr/>
          <p:nvPr/>
        </p:nvSpPr>
        <p:spPr>
          <a:xfrm>
            <a:off x="706581" y="3304310"/>
            <a:ext cx="2701637" cy="1870364"/>
          </a:xfrm>
          <a:prstGeom prst="wedgeRoundRectCallout">
            <a:avLst>
              <a:gd name="adj1" fmla="val -64475"/>
              <a:gd name="adj2" fmla="val -60618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…</a:t>
            </a:r>
            <a:endParaRPr lang="en-US" sz="4000" dirty="0"/>
          </a:p>
        </p:txBody>
      </p:sp>
      <p:sp>
        <p:nvSpPr>
          <p:cNvPr id="4" name="모서리가 둥근 사각형 설명선 3"/>
          <p:cNvSpPr/>
          <p:nvPr/>
        </p:nvSpPr>
        <p:spPr>
          <a:xfrm>
            <a:off x="4447309" y="4121728"/>
            <a:ext cx="3335482" cy="1870364"/>
          </a:xfrm>
          <a:prstGeom prst="wedgeRoundRectCallout">
            <a:avLst>
              <a:gd name="adj1" fmla="val 4756"/>
              <a:gd name="adj2" fmla="val 87160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Liar, liar.  Pants on fire!</a:t>
            </a:r>
            <a:endParaRPr lang="en-US" sz="4000" dirty="0"/>
          </a:p>
        </p:txBody>
      </p:sp>
      <p:sp>
        <p:nvSpPr>
          <p:cNvPr id="5" name="모서리가 둥근 사각형 설명선 4"/>
          <p:cNvSpPr/>
          <p:nvPr/>
        </p:nvSpPr>
        <p:spPr>
          <a:xfrm>
            <a:off x="8278091" y="2791691"/>
            <a:ext cx="2701637" cy="1870364"/>
          </a:xfrm>
          <a:prstGeom prst="wedgeRoundRectCallout">
            <a:avLst>
              <a:gd name="adj1" fmla="val 85910"/>
              <a:gd name="adj2" fmla="val -3396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…</a:t>
            </a:r>
            <a:endParaRPr lang="en-US" sz="4000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30436" y="1982291"/>
            <a:ext cx="2073852" cy="2069073"/>
          </a:xfrm>
          <a:prstGeom prst="rect">
            <a:avLst/>
          </a:prstGeom>
        </p:spPr>
      </p:pic>
      <p:pic>
        <p:nvPicPr>
          <p:cNvPr id="9" name="Picture 2" descr="Image result for pants on fir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8412" y="86586"/>
            <a:ext cx="523009" cy="52300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직사각형 10"/>
          <p:cNvSpPr/>
          <p:nvPr/>
        </p:nvSpPr>
        <p:spPr>
          <a:xfrm>
            <a:off x="4611398" y="0"/>
            <a:ext cx="955964" cy="8520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모서리가 둥근 사각형 설명선 1"/>
          <p:cNvSpPr/>
          <p:nvPr/>
        </p:nvSpPr>
        <p:spPr>
          <a:xfrm>
            <a:off x="3408218" y="426028"/>
            <a:ext cx="4738255" cy="1485900"/>
          </a:xfrm>
          <a:prstGeom prst="wedgeRoundRectCallout">
            <a:avLst>
              <a:gd name="adj1" fmla="val -13883"/>
              <a:gd name="adj2" fmla="val -7298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I have 1 ruler. </a:t>
            </a:r>
            <a:endParaRPr lang="en-US" sz="3600" dirty="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0" y="174171"/>
            <a:ext cx="3592285" cy="240574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After someone says, “Liar, liar…”, show the card.  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6" name="폭발 2 5"/>
          <p:cNvSpPr/>
          <p:nvPr/>
        </p:nvSpPr>
        <p:spPr>
          <a:xfrm>
            <a:off x="7640410" y="426028"/>
            <a:ext cx="3494314" cy="3058891"/>
          </a:xfrm>
          <a:prstGeom prst="irregularSeal2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Lie</a:t>
            </a:r>
            <a:endParaRPr lang="en-US" sz="4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84121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45833E-6 -4.44444E-6 L -0.0875 0.87315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375" y="436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2" grpId="0" animBg="1"/>
      <p:bldP spid="10" grpId="0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763" y="-14288"/>
            <a:ext cx="12201525" cy="6886575"/>
          </a:xfrm>
          <a:prstGeom prst="rect">
            <a:avLst/>
          </a:prstGeom>
        </p:spPr>
      </p:pic>
      <p:sp>
        <p:nvSpPr>
          <p:cNvPr id="3" name="모서리가 둥근 사각형 설명선 2"/>
          <p:cNvSpPr/>
          <p:nvPr/>
        </p:nvSpPr>
        <p:spPr>
          <a:xfrm>
            <a:off x="706581" y="3304310"/>
            <a:ext cx="2701637" cy="1870364"/>
          </a:xfrm>
          <a:prstGeom prst="wedgeRoundRectCallout">
            <a:avLst>
              <a:gd name="adj1" fmla="val -64475"/>
              <a:gd name="adj2" fmla="val -60618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…</a:t>
            </a:r>
            <a:endParaRPr lang="en-US" sz="4000" dirty="0"/>
          </a:p>
        </p:txBody>
      </p:sp>
      <p:sp>
        <p:nvSpPr>
          <p:cNvPr id="5" name="모서리가 둥근 사각형 설명선 4"/>
          <p:cNvSpPr/>
          <p:nvPr/>
        </p:nvSpPr>
        <p:spPr>
          <a:xfrm>
            <a:off x="8278091" y="2791691"/>
            <a:ext cx="2701637" cy="1870364"/>
          </a:xfrm>
          <a:prstGeom prst="wedgeRoundRectCallout">
            <a:avLst>
              <a:gd name="adj1" fmla="val 85910"/>
              <a:gd name="adj2" fmla="val -3396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…</a:t>
            </a:r>
            <a:endParaRPr lang="en-US" sz="4000" dirty="0"/>
          </a:p>
        </p:txBody>
      </p:sp>
      <p:sp>
        <p:nvSpPr>
          <p:cNvPr id="2" name="모서리가 둥근 사각형 설명선 1"/>
          <p:cNvSpPr/>
          <p:nvPr/>
        </p:nvSpPr>
        <p:spPr>
          <a:xfrm>
            <a:off x="3408218" y="426028"/>
            <a:ext cx="4738255" cy="1485900"/>
          </a:xfrm>
          <a:prstGeom prst="wedgeRoundRectCallout">
            <a:avLst>
              <a:gd name="adj1" fmla="val -13883"/>
              <a:gd name="adj2" fmla="val -7298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I have 1 ruler. </a:t>
            </a:r>
            <a:endParaRPr lang="en-US" sz="3600" dirty="0"/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2234" y="2064511"/>
            <a:ext cx="1910623" cy="1904634"/>
          </a:xfrm>
          <a:prstGeom prst="rect">
            <a:avLst/>
          </a:prstGeom>
        </p:spPr>
      </p:pic>
      <p:sp>
        <p:nvSpPr>
          <p:cNvPr id="11" name="폭발 2 10"/>
          <p:cNvSpPr/>
          <p:nvPr/>
        </p:nvSpPr>
        <p:spPr>
          <a:xfrm>
            <a:off x="7640410" y="426028"/>
            <a:ext cx="3494314" cy="3058891"/>
          </a:xfrm>
          <a:prstGeom prst="irregularSeal2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Truth </a:t>
            </a:r>
            <a:endParaRPr lang="en-US" sz="4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2" name="제목 1"/>
          <p:cNvSpPr txBox="1">
            <a:spLocks/>
          </p:cNvSpPr>
          <p:nvPr/>
        </p:nvSpPr>
        <p:spPr>
          <a:xfrm>
            <a:off x="0" y="174171"/>
            <a:ext cx="3592285" cy="240574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After someone says, “Liar, liar…”, show the card.  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9" name="Picture 2" descr="Image result for pants on fir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4376" y="6068291"/>
            <a:ext cx="523009" cy="52300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모서리가 둥근 사각형 설명선 3"/>
          <p:cNvSpPr/>
          <p:nvPr/>
        </p:nvSpPr>
        <p:spPr>
          <a:xfrm>
            <a:off x="4447309" y="4121728"/>
            <a:ext cx="3335482" cy="1870364"/>
          </a:xfrm>
          <a:prstGeom prst="wedgeRoundRectCallout">
            <a:avLst>
              <a:gd name="adj1" fmla="val 4756"/>
              <a:gd name="adj2" fmla="val 87160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Liar, liar.  Pants on fire!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029233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91667E-6 3.33333E-6 L 0.00989 -0.88473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5" y="-442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모서리가 둥근 사각형 설명선 2"/>
          <p:cNvSpPr/>
          <p:nvPr/>
        </p:nvSpPr>
        <p:spPr>
          <a:xfrm>
            <a:off x="3408218" y="426028"/>
            <a:ext cx="4738255" cy="1485900"/>
          </a:xfrm>
          <a:prstGeom prst="wedgeRoundRectCallout">
            <a:avLst>
              <a:gd name="adj1" fmla="val -13883"/>
              <a:gd name="adj2" fmla="val -7298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I have ___ ________. </a:t>
            </a:r>
            <a:endParaRPr lang="en-US" sz="3600" dirty="0"/>
          </a:p>
        </p:txBody>
      </p:sp>
      <p:sp>
        <p:nvSpPr>
          <p:cNvPr id="4" name="모서리가 둥근 사각형 설명선 3"/>
          <p:cNvSpPr/>
          <p:nvPr/>
        </p:nvSpPr>
        <p:spPr>
          <a:xfrm>
            <a:off x="1094509" y="2815443"/>
            <a:ext cx="2770909" cy="961900"/>
          </a:xfrm>
          <a:prstGeom prst="wedgeRoundRectCallout">
            <a:avLst>
              <a:gd name="adj1" fmla="val -63780"/>
              <a:gd name="adj2" fmla="val -19348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Liar, liar.  Pants on fire!</a:t>
            </a:r>
            <a:endParaRPr lang="en-US" sz="3600" dirty="0"/>
          </a:p>
        </p:txBody>
      </p:sp>
      <p:sp>
        <p:nvSpPr>
          <p:cNvPr id="5" name="모서리가 둥근 사각형 설명선 4"/>
          <p:cNvSpPr/>
          <p:nvPr/>
        </p:nvSpPr>
        <p:spPr>
          <a:xfrm>
            <a:off x="5133109" y="2811486"/>
            <a:ext cx="2770909" cy="961900"/>
          </a:xfrm>
          <a:prstGeom prst="wedgeRoundRectCallout">
            <a:avLst>
              <a:gd name="adj1" fmla="val 79613"/>
              <a:gd name="adj2" fmla="val -18216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…</a:t>
            </a:r>
            <a:endParaRPr lang="en-US" sz="3600" dirty="0"/>
          </a:p>
        </p:txBody>
      </p:sp>
      <p:cxnSp>
        <p:nvCxnSpPr>
          <p:cNvPr id="7" name="직선 화살표 연결선 6"/>
          <p:cNvCxnSpPr/>
          <p:nvPr/>
        </p:nvCxnSpPr>
        <p:spPr>
          <a:xfrm flipH="1">
            <a:off x="2612571" y="1911928"/>
            <a:ext cx="1915886" cy="809501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" name="직선 화살표 연결선 7"/>
          <p:cNvCxnSpPr>
            <a:endCxn id="5" idx="0"/>
          </p:cNvCxnSpPr>
          <p:nvPr/>
        </p:nvCxnSpPr>
        <p:spPr>
          <a:xfrm>
            <a:off x="5627914" y="1911928"/>
            <a:ext cx="890650" cy="899558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3" name="위로 구부러진 화살표 12"/>
          <p:cNvSpPr/>
          <p:nvPr/>
        </p:nvSpPr>
        <p:spPr>
          <a:xfrm rot="16200000">
            <a:off x="7626926" y="1854035"/>
            <a:ext cx="2312722" cy="925285"/>
          </a:xfrm>
          <a:prstGeom prst="curvedUp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4" name="직선 화살표 연결선 13"/>
          <p:cNvCxnSpPr>
            <a:stCxn id="4" idx="2"/>
          </p:cNvCxnSpPr>
          <p:nvPr/>
        </p:nvCxnSpPr>
        <p:spPr>
          <a:xfrm flipH="1">
            <a:off x="1306286" y="3777343"/>
            <a:ext cx="1173678" cy="903514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" name="직선 화살표 연결선 16"/>
          <p:cNvCxnSpPr>
            <a:stCxn id="4" idx="2"/>
          </p:cNvCxnSpPr>
          <p:nvPr/>
        </p:nvCxnSpPr>
        <p:spPr>
          <a:xfrm>
            <a:off x="2479964" y="3777343"/>
            <a:ext cx="1323851" cy="903514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1" name="폭발 2 20"/>
          <p:cNvSpPr/>
          <p:nvPr/>
        </p:nvSpPr>
        <p:spPr>
          <a:xfrm>
            <a:off x="172162" y="4556653"/>
            <a:ext cx="1559069" cy="1086104"/>
          </a:xfrm>
          <a:prstGeom prst="irregularSeal2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Lie</a:t>
            </a:r>
            <a:endParaRPr lang="en-US" sz="2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2" name="폭발 2 21"/>
          <p:cNvSpPr/>
          <p:nvPr/>
        </p:nvSpPr>
        <p:spPr>
          <a:xfrm>
            <a:off x="3570514" y="4360710"/>
            <a:ext cx="2057400" cy="1201890"/>
          </a:xfrm>
          <a:prstGeom prst="irregularSeal2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Truth</a:t>
            </a:r>
            <a:endParaRPr 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0" y="5823857"/>
            <a:ext cx="3145971" cy="9416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</a:rPr>
              <a:t>Take the leader’s pants</a:t>
            </a:r>
            <a:endParaRPr lang="en-US" sz="36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4" name="제목 1"/>
          <p:cNvSpPr txBox="1">
            <a:spLocks/>
          </p:cNvSpPr>
          <p:nvPr/>
        </p:nvSpPr>
        <p:spPr>
          <a:xfrm>
            <a:off x="3803815" y="5751361"/>
            <a:ext cx="3145971" cy="9416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</a:rPr>
              <a:t>Take the </a:t>
            </a:r>
          </a:p>
          <a:p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</a:rPr>
              <a:t>talker’s pants</a:t>
            </a:r>
            <a:endParaRPr lang="en-US" sz="36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5" name="제목 1"/>
          <p:cNvSpPr txBox="1">
            <a:spLocks/>
          </p:cNvSpPr>
          <p:nvPr/>
        </p:nvSpPr>
        <p:spPr>
          <a:xfrm>
            <a:off x="8146474" y="4680858"/>
            <a:ext cx="3773384" cy="188322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Whoever says, “Liar, liar…” will be the next leader. </a:t>
            </a:r>
            <a:endParaRPr lang="en-US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36053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</TotalTime>
  <Words>385</Words>
  <Application>Microsoft Office PowerPoint</Application>
  <PresentationFormat>와이드스크린</PresentationFormat>
  <Paragraphs>72</Paragraphs>
  <Slides>18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18</vt:i4>
      </vt:variant>
    </vt:vector>
  </HeadingPairs>
  <TitlesOfParts>
    <vt:vector size="23" baseType="lpstr">
      <vt:lpstr>맑은 고딕</vt:lpstr>
      <vt:lpstr>Arial</vt:lpstr>
      <vt:lpstr>Calibri</vt:lpstr>
      <vt:lpstr>Calibri Light</vt:lpstr>
      <vt:lpstr>Office 테마</vt:lpstr>
      <vt:lpstr>Liar Liar </vt:lpstr>
      <vt:lpstr>How to Play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 </vt:lpstr>
      <vt:lpstr> </vt:lpstr>
      <vt:lpstr>PowerPoint 프레젠테이션</vt:lpstr>
      <vt:lpstr>Version 2 </vt:lpstr>
      <vt:lpstr>How to Play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Liar Liar </dc:title>
  <dc:creator>user</dc:creator>
  <cp:lastModifiedBy>user</cp:lastModifiedBy>
  <cp:revision>27</cp:revision>
  <cp:lastPrinted>2016-11-08T01:31:47Z</cp:lastPrinted>
  <dcterms:created xsi:type="dcterms:W3CDTF">2016-11-07T07:17:35Z</dcterms:created>
  <dcterms:modified xsi:type="dcterms:W3CDTF">2017-02-20T06:13:02Z</dcterms:modified>
</cp:coreProperties>
</file>