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2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8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4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9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8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7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9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6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AFAD-6B7A-4810-9392-99A2193D7FE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70DD-6242-4672-BA63-2F05DF8EC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29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07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66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08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1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3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2341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pants on 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418" y="4246418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999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와이드스크린</PresentationFormat>
  <Paragraphs>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cp:lastPrinted>2016-11-08T01:56:02Z</cp:lastPrinted>
  <dcterms:created xsi:type="dcterms:W3CDTF">2016-11-08T01:55:51Z</dcterms:created>
  <dcterms:modified xsi:type="dcterms:W3CDTF">2016-11-08T02:26:40Z</dcterms:modified>
</cp:coreProperties>
</file>