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1AFAD-6B7A-4810-9392-99A2193D7FE4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170DD-6242-4672-BA63-2F05DF8EC7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677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1AFAD-6B7A-4810-9392-99A2193D7FE4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170DD-6242-4672-BA63-2F05DF8EC7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46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1AFAD-6B7A-4810-9392-99A2193D7FE4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170DD-6242-4672-BA63-2F05DF8EC7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829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1AFAD-6B7A-4810-9392-99A2193D7FE4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170DD-6242-4672-BA63-2F05DF8EC7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716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1AFAD-6B7A-4810-9392-99A2193D7FE4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170DD-6242-4672-BA63-2F05DF8EC7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7853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1AFAD-6B7A-4810-9392-99A2193D7FE4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170DD-6242-4672-BA63-2F05DF8EC7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542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1AFAD-6B7A-4810-9392-99A2193D7FE4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170DD-6242-4672-BA63-2F05DF8EC7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599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1AFAD-6B7A-4810-9392-99A2193D7FE4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170DD-6242-4672-BA63-2F05DF8EC7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380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1AFAD-6B7A-4810-9392-99A2193D7FE4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170DD-6242-4672-BA63-2F05DF8EC7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970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1AFAD-6B7A-4810-9392-99A2193D7FE4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170DD-6242-4672-BA63-2F05DF8EC7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596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1AFAD-6B7A-4810-9392-99A2193D7FE4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170DD-6242-4672-BA63-2F05DF8EC7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763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51AFAD-6B7A-4810-9392-99A2193D7FE4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170DD-6242-4672-BA63-2F05DF8EC7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564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pants on fi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291" y="436418"/>
            <a:ext cx="1905000" cy="1905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Image result for pants on fi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291" y="2341418"/>
            <a:ext cx="1905000" cy="1905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Image result for pants on fi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291" y="4246418"/>
            <a:ext cx="1905000" cy="1905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Image result for pants on fi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8291" y="436418"/>
            <a:ext cx="1905000" cy="1905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Image result for pants on fi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8291" y="2341418"/>
            <a:ext cx="1905000" cy="1905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Image result for pants on fi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8291" y="4246418"/>
            <a:ext cx="1905000" cy="1905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Image result for pants on fi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6418" y="436418"/>
            <a:ext cx="1905000" cy="1905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mage result for pants on fi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6418" y="2341418"/>
            <a:ext cx="1905000" cy="1905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Image result for pants on fi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6418" y="4246418"/>
            <a:ext cx="1905000" cy="1905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Image result for pants on fi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1418" y="436418"/>
            <a:ext cx="1905000" cy="1905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Image result for pants on fi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1418" y="2341418"/>
            <a:ext cx="1905000" cy="1905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Image result for pants on fi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1418" y="4246418"/>
            <a:ext cx="1905000" cy="1905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Image result for pants on fi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6418" y="436418"/>
            <a:ext cx="1905000" cy="1905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Image result for pants on fi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6418" y="2341418"/>
            <a:ext cx="1905000" cy="1905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Image result for pants on fi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6418" y="4246418"/>
            <a:ext cx="1905000" cy="1905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Image result for pants on fi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1418" y="436418"/>
            <a:ext cx="1905000" cy="1905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 descr="Image result for pants on fi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1418" y="2341418"/>
            <a:ext cx="1905000" cy="1905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 descr="Image result for pants on fi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1418" y="4246418"/>
            <a:ext cx="1905000" cy="1905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32924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pants on fi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291" y="436418"/>
            <a:ext cx="1905000" cy="1905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Image result for pants on fi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291" y="2341418"/>
            <a:ext cx="1905000" cy="1905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Image result for pants on fi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291" y="4246418"/>
            <a:ext cx="1905000" cy="1905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Image result for pants on fi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8291" y="436418"/>
            <a:ext cx="1905000" cy="1905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Image result for pants on fi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8291" y="2341418"/>
            <a:ext cx="1905000" cy="1905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Image result for pants on fi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8291" y="4246418"/>
            <a:ext cx="1905000" cy="1905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Image result for pants on fi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6418" y="436418"/>
            <a:ext cx="1905000" cy="1905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mage result for pants on fi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6418" y="2341418"/>
            <a:ext cx="1905000" cy="1905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Image result for pants on fi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6418" y="4246418"/>
            <a:ext cx="1905000" cy="1905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Image result for pants on fi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1418" y="436418"/>
            <a:ext cx="1905000" cy="1905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Image result for pants on fi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1418" y="2341418"/>
            <a:ext cx="1905000" cy="1905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Image result for pants on fi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1418" y="4246418"/>
            <a:ext cx="1905000" cy="1905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Image result for pants on fi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6418" y="436418"/>
            <a:ext cx="1905000" cy="1905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Image result for pants on fi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6418" y="2341418"/>
            <a:ext cx="1905000" cy="1905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Image result for pants on fi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6418" y="4246418"/>
            <a:ext cx="1905000" cy="1905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Image result for pants on fi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1418" y="436418"/>
            <a:ext cx="1905000" cy="1905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 descr="Image result for pants on fi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1418" y="2341418"/>
            <a:ext cx="1905000" cy="1905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 descr="Image result for pants on fi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1418" y="4246418"/>
            <a:ext cx="1905000" cy="1905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60765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pants on fi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291" y="436418"/>
            <a:ext cx="1905000" cy="1905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Image result for pants on fi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291" y="2341418"/>
            <a:ext cx="1905000" cy="1905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Image result for pants on fi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291" y="4246418"/>
            <a:ext cx="1905000" cy="1905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Image result for pants on fi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8291" y="436418"/>
            <a:ext cx="1905000" cy="1905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Image result for pants on fi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8291" y="2341418"/>
            <a:ext cx="1905000" cy="1905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Image result for pants on fi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8291" y="4246418"/>
            <a:ext cx="1905000" cy="1905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Image result for pants on fi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6418" y="436418"/>
            <a:ext cx="1905000" cy="1905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mage result for pants on fi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6418" y="2341418"/>
            <a:ext cx="1905000" cy="1905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Image result for pants on fi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6418" y="4246418"/>
            <a:ext cx="1905000" cy="1905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Image result for pants on fi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1418" y="436418"/>
            <a:ext cx="1905000" cy="1905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Image result for pants on fi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1418" y="2341418"/>
            <a:ext cx="1905000" cy="1905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Image result for pants on fi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1418" y="4246418"/>
            <a:ext cx="1905000" cy="1905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Image result for pants on fi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6418" y="436418"/>
            <a:ext cx="1905000" cy="1905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Image result for pants on fi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6418" y="2341418"/>
            <a:ext cx="1905000" cy="1905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Image result for pants on fi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6418" y="4246418"/>
            <a:ext cx="1905000" cy="1905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Image result for pants on fi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1418" y="436418"/>
            <a:ext cx="1905000" cy="1905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 descr="Image result for pants on fi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1418" y="2341418"/>
            <a:ext cx="1905000" cy="1905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 descr="Image result for pants on fi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1418" y="4246418"/>
            <a:ext cx="1905000" cy="1905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76609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pants on fi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291" y="436418"/>
            <a:ext cx="1905000" cy="1905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Image result for pants on fi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291" y="2341418"/>
            <a:ext cx="1905000" cy="1905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Image result for pants on fi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291" y="4246418"/>
            <a:ext cx="1905000" cy="1905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Image result for pants on fi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8291" y="436418"/>
            <a:ext cx="1905000" cy="1905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Image result for pants on fi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8291" y="2341418"/>
            <a:ext cx="1905000" cy="1905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Image result for pants on fi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8291" y="4246418"/>
            <a:ext cx="1905000" cy="1905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Image result for pants on fi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6418" y="436418"/>
            <a:ext cx="1905000" cy="1905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mage result for pants on fi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6418" y="2341418"/>
            <a:ext cx="1905000" cy="1905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Image result for pants on fi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6418" y="4246418"/>
            <a:ext cx="1905000" cy="1905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Image result for pants on fi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1418" y="436418"/>
            <a:ext cx="1905000" cy="1905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Image result for pants on fi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1418" y="2341418"/>
            <a:ext cx="1905000" cy="1905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Image result for pants on fi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1418" y="4246418"/>
            <a:ext cx="1905000" cy="1905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Image result for pants on fi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6418" y="436418"/>
            <a:ext cx="1905000" cy="1905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Image result for pants on fi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6418" y="2341418"/>
            <a:ext cx="1905000" cy="1905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Image result for pants on fi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6418" y="4246418"/>
            <a:ext cx="1905000" cy="1905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Image result for pants on fi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1418" y="436418"/>
            <a:ext cx="1905000" cy="1905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 descr="Image result for pants on fi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1418" y="2341418"/>
            <a:ext cx="1905000" cy="1905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 descr="Image result for pants on fi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1418" y="4246418"/>
            <a:ext cx="1905000" cy="1905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50836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pants on fi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291" y="436418"/>
            <a:ext cx="1905000" cy="1905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Image result for pants on fi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291" y="2341418"/>
            <a:ext cx="1905000" cy="1905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Image result for pants on fi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291" y="4246418"/>
            <a:ext cx="1905000" cy="1905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Image result for pants on fi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8291" y="436418"/>
            <a:ext cx="1905000" cy="1905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Image result for pants on fi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8291" y="2341418"/>
            <a:ext cx="1905000" cy="1905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Image result for pants on fi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8291" y="4246418"/>
            <a:ext cx="1905000" cy="1905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Image result for pants on fi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6418" y="436418"/>
            <a:ext cx="1905000" cy="1905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mage result for pants on fi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6418" y="2341418"/>
            <a:ext cx="1905000" cy="1905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Image result for pants on fi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6418" y="4246418"/>
            <a:ext cx="1905000" cy="1905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Image result for pants on fi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1418" y="436418"/>
            <a:ext cx="1905000" cy="1905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Image result for pants on fi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1418" y="2341418"/>
            <a:ext cx="1905000" cy="1905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Image result for pants on fi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1418" y="4246418"/>
            <a:ext cx="1905000" cy="1905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Image result for pants on fi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6418" y="436418"/>
            <a:ext cx="1905000" cy="1905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Image result for pants on fi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6418" y="2341418"/>
            <a:ext cx="1905000" cy="1905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Image result for pants on fi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6418" y="4246418"/>
            <a:ext cx="1905000" cy="1905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Image result for pants on fi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1418" y="436418"/>
            <a:ext cx="1905000" cy="1905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 descr="Image result for pants on fi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1418" y="2341418"/>
            <a:ext cx="1905000" cy="1905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 descr="Image result for pants on fi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1418" y="4246418"/>
            <a:ext cx="1905000" cy="1905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7145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pants on fi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291" y="436418"/>
            <a:ext cx="1905000" cy="1905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Image result for pants on fi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291" y="2341418"/>
            <a:ext cx="1905000" cy="1905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Image result for pants on fi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291" y="4246418"/>
            <a:ext cx="1905000" cy="1905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Image result for pants on fi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8291" y="436418"/>
            <a:ext cx="1905000" cy="1905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Image result for pants on fi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8291" y="2341418"/>
            <a:ext cx="1905000" cy="1905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Image result for pants on fi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8291" y="4246418"/>
            <a:ext cx="1905000" cy="1905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Image result for pants on fi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6418" y="436418"/>
            <a:ext cx="1905000" cy="1905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mage result for pants on fi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6418" y="2341418"/>
            <a:ext cx="1905000" cy="1905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Image result for pants on fi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6418" y="4246418"/>
            <a:ext cx="1905000" cy="1905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Image result for pants on fi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1418" y="436418"/>
            <a:ext cx="1905000" cy="1905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Image result for pants on fi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1418" y="2341418"/>
            <a:ext cx="1905000" cy="1905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Image result for pants on fi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1418" y="4246418"/>
            <a:ext cx="1905000" cy="1905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Image result for pants on fi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6418" y="436418"/>
            <a:ext cx="1905000" cy="1905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Image result for pants on fi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6418" y="2341418"/>
            <a:ext cx="1905000" cy="1905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Image result for pants on fi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6418" y="4246418"/>
            <a:ext cx="1905000" cy="1905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Image result for pants on fi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1418" y="436418"/>
            <a:ext cx="1905000" cy="1905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 descr="Image result for pants on fi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1418" y="2341418"/>
            <a:ext cx="1905000" cy="1905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 descr="Image result for pants on fi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1418" y="4246418"/>
            <a:ext cx="1905000" cy="1905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29993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Office PowerPoint</Application>
  <PresentationFormat>와이드스크린</PresentationFormat>
  <Paragraphs>0</Paragraphs>
  <Slides>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11" baseType="lpstr">
      <vt:lpstr>맑은 고딕</vt:lpstr>
      <vt:lpstr>Arial</vt:lpstr>
      <vt:lpstr>Calibri</vt:lpstr>
      <vt:lpstr>Calibri Light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2</cp:revision>
  <cp:lastPrinted>2016-11-08T01:56:02Z</cp:lastPrinted>
  <dcterms:created xsi:type="dcterms:W3CDTF">2016-11-08T01:55:51Z</dcterms:created>
  <dcterms:modified xsi:type="dcterms:W3CDTF">2016-11-08T02:26:40Z</dcterms:modified>
</cp:coreProperties>
</file>