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3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7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6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1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0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20688-4D6A-4494-8B50-78802EC2779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923CF-A5A5-491E-A2E4-30F2954A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1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9WAGkQUUL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Simon Says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https://www.youtube.com/watch?v=t9WAGkQUUL0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Stand up / Sit down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media.giphy.com/media/11ewTKMijWxd4s/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29" y="2430028"/>
            <a:ext cx="4447598" cy="3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Turn Around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laughingsquid.com/wp-content/uploads/2013/04/spinningse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4" y="2403331"/>
            <a:ext cx="6858289" cy="336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Rules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Clean up 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 quiet 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Listen to the teacher 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Pick up your pencil 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Raise your hand 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://www.effinghamschools.com/cms/lib4/GA01000314/Centricity/Domain/1915/original-26946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09" y="2823357"/>
            <a:ext cx="5230091" cy="40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Open / Close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Book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Window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Door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2" name="Picture 4" descr="http://westchesterhomeowner.com/wp-content/uploads/2012/04/doo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33" y="2020186"/>
            <a:ext cx="8239256" cy="50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Pick up / Put down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Pencil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Book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http://www.englishforlearner.com/englishpictures/b_50548eaecde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676399"/>
            <a:ext cx="61245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 Says…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Listen carefully</a:t>
            </a:r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If the teacher says, “please.”  You should do the action.  </a:t>
            </a:r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If the teacher doesn’t say, “please,” don’t do it. </a:t>
            </a:r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75</Words>
  <Application>Microsoft Office PowerPoint</Application>
  <PresentationFormat>와이드스크린</PresentationFormat>
  <Paragraphs>23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Theme</vt:lpstr>
      <vt:lpstr>Simon Says</vt:lpstr>
      <vt:lpstr>Stand up / Sit down </vt:lpstr>
      <vt:lpstr>Turn Around </vt:lpstr>
      <vt:lpstr>Classroom Rules </vt:lpstr>
      <vt:lpstr>Open / Close </vt:lpstr>
      <vt:lpstr>Pick up / Put down </vt:lpstr>
      <vt:lpstr>Simon Says…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 Says</dc:title>
  <dc:creator>user</dc:creator>
  <cp:lastModifiedBy>user</cp:lastModifiedBy>
  <cp:revision>4</cp:revision>
  <dcterms:created xsi:type="dcterms:W3CDTF">2016-04-04T06:14:10Z</dcterms:created>
  <dcterms:modified xsi:type="dcterms:W3CDTF">2016-04-04T06:43:12Z</dcterms:modified>
</cp:coreProperties>
</file>