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63" r:id="rId7"/>
    <p:sldId id="264" r:id="rId8"/>
    <p:sldId id="265" r:id="rId9"/>
    <p:sldId id="266" r:id="rId10"/>
    <p:sldId id="278" r:id="rId11"/>
    <p:sldId id="259" r:id="rId12"/>
    <p:sldId id="268" r:id="rId13"/>
    <p:sldId id="282" r:id="rId14"/>
    <p:sldId id="283" r:id="rId15"/>
    <p:sldId id="284" r:id="rId16"/>
    <p:sldId id="285" r:id="rId17"/>
    <p:sldId id="280" r:id="rId18"/>
    <p:sldId id="269" r:id="rId19"/>
    <p:sldId id="270" r:id="rId20"/>
    <p:sldId id="287" r:id="rId21"/>
    <p:sldId id="288" r:id="rId22"/>
    <p:sldId id="289" r:id="rId23"/>
    <p:sldId id="290" r:id="rId24"/>
    <p:sldId id="279" r:id="rId25"/>
    <p:sldId id="271" r:id="rId26"/>
    <p:sldId id="272" r:id="rId27"/>
    <p:sldId id="292" r:id="rId28"/>
    <p:sldId id="293" r:id="rId29"/>
    <p:sldId id="294" r:id="rId30"/>
    <p:sldId id="295" r:id="rId31"/>
    <p:sldId id="281" r:id="rId32"/>
    <p:sldId id="273" r:id="rId33"/>
    <p:sldId id="274" r:id="rId34"/>
    <p:sldId id="296" r:id="rId35"/>
    <p:sldId id="297" r:id="rId36"/>
    <p:sldId id="298" r:id="rId37"/>
    <p:sldId id="299" r:id="rId38"/>
    <p:sldId id="303" r:id="rId39"/>
    <p:sldId id="275" r:id="rId40"/>
    <p:sldId id="276" r:id="rId41"/>
    <p:sldId id="305" r:id="rId42"/>
    <p:sldId id="306" r:id="rId43"/>
    <p:sldId id="307" r:id="rId44"/>
    <p:sldId id="308" r:id="rId45"/>
    <p:sldId id="304" r:id="rId46"/>
    <p:sldId id="277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66B7-ECB1-4756-83C1-79F9FC8611AF}" type="datetimeFigureOut">
              <a:rPr lang="ko-KR" altLang="en-US" smtClean="0"/>
              <a:t>2017-03-14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23A6-6824-4DF8-8DD6-3AD9BBA8EC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82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66B7-ECB1-4756-83C1-79F9FC8611AF}" type="datetimeFigureOut">
              <a:rPr lang="ko-KR" altLang="en-US" smtClean="0"/>
              <a:t>2017-03-14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23A6-6824-4DF8-8DD6-3AD9BBA8EC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649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66B7-ECB1-4756-83C1-79F9FC8611AF}" type="datetimeFigureOut">
              <a:rPr lang="ko-KR" altLang="en-US" smtClean="0"/>
              <a:t>2017-03-14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23A6-6824-4DF8-8DD6-3AD9BBA8EC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5600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66B7-ECB1-4756-83C1-79F9FC8611AF}" type="datetimeFigureOut">
              <a:rPr lang="ko-KR" altLang="en-US" smtClean="0"/>
              <a:t>2017-03-14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23A6-6824-4DF8-8DD6-3AD9BBA8EC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781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66B7-ECB1-4756-83C1-79F9FC8611AF}" type="datetimeFigureOut">
              <a:rPr lang="ko-KR" altLang="en-US" smtClean="0"/>
              <a:t>2017-03-14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23A6-6824-4DF8-8DD6-3AD9BBA8EC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316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66B7-ECB1-4756-83C1-79F9FC8611AF}" type="datetimeFigureOut">
              <a:rPr lang="ko-KR" altLang="en-US" smtClean="0"/>
              <a:t>2017-03-14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23A6-6824-4DF8-8DD6-3AD9BBA8EC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778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66B7-ECB1-4756-83C1-79F9FC8611AF}" type="datetimeFigureOut">
              <a:rPr lang="ko-KR" altLang="en-US" smtClean="0"/>
              <a:t>2017-03-14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23A6-6824-4DF8-8DD6-3AD9BBA8EC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609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66B7-ECB1-4756-83C1-79F9FC8611AF}" type="datetimeFigureOut">
              <a:rPr lang="ko-KR" altLang="en-US" smtClean="0"/>
              <a:t>2017-03-14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23A6-6824-4DF8-8DD6-3AD9BBA8EC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020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66B7-ECB1-4756-83C1-79F9FC8611AF}" type="datetimeFigureOut">
              <a:rPr lang="ko-KR" altLang="en-US" smtClean="0"/>
              <a:t>2017-03-14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23A6-6824-4DF8-8DD6-3AD9BBA8EC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147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66B7-ECB1-4756-83C1-79F9FC8611AF}" type="datetimeFigureOut">
              <a:rPr lang="ko-KR" altLang="en-US" smtClean="0"/>
              <a:t>2017-03-14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23A6-6824-4DF8-8DD6-3AD9BBA8EC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499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66B7-ECB1-4756-83C1-79F9FC8611AF}" type="datetimeFigureOut">
              <a:rPr lang="ko-KR" altLang="en-US" smtClean="0"/>
              <a:t>2017-03-14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23A6-6824-4DF8-8DD6-3AD9BBA8EC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603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666B7-ECB1-4756-83C1-79F9FC8611AF}" type="datetimeFigureOut">
              <a:rPr lang="ko-KR" altLang="en-US" smtClean="0"/>
              <a:t>2017-03-14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023A6-6824-4DF8-8DD6-3AD9BBA8EC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413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Angry Teacher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Where is the ball? 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75" y="5257800"/>
            <a:ext cx="882123" cy="88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물결 4">
            <a:hlinkClick r:id="rId2" action="ppaction://hlinksldjump"/>
          </p:cNvPr>
          <p:cNvSpPr/>
          <p:nvPr/>
        </p:nvSpPr>
        <p:spPr>
          <a:xfrm>
            <a:off x="7434944" y="261257"/>
            <a:ext cx="3722914" cy="2166257"/>
          </a:xfrm>
          <a:prstGeom prst="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  <a:endParaRPr lang="ko-KR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159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모서리가 둥근 사각형 설명선 4"/>
          <p:cNvSpPr/>
          <p:nvPr/>
        </p:nvSpPr>
        <p:spPr>
          <a:xfrm>
            <a:off x="7097486" y="1545772"/>
            <a:ext cx="4865914" cy="3254828"/>
          </a:xfrm>
          <a:prstGeom prst="wedgeRoundRectCallout">
            <a:avLst>
              <a:gd name="adj1" fmla="val -83302"/>
              <a:gd name="adj2" fmla="val -4055"/>
              <a:gd name="adj3" fmla="val 16667"/>
            </a:avLst>
          </a:prstGeom>
          <a:solidFill>
            <a:srgbClr val="C00000"/>
          </a:solidFill>
          <a:ln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caught you!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7" y="921338"/>
            <a:ext cx="1166089" cy="12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#6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without standing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without looking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anyone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#7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yellow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green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orange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9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#8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The nicest person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The happiest person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The slowest person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4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#9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Beside you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Behind you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In front of you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#</a:t>
            </a:r>
            <a:r>
              <a:rPr lang="en-US" altLang="ko-KR" b="1" dirty="0" smtClean="0">
                <a:solidFill>
                  <a:srgbClr val="C00000"/>
                </a:solidFill>
              </a:rPr>
              <a:t>10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with your foot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with your head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with your neck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물결 4">
            <a:hlinkClick r:id="rId2" action="ppaction://hlinksldjump"/>
          </p:cNvPr>
          <p:cNvSpPr/>
          <p:nvPr/>
        </p:nvSpPr>
        <p:spPr>
          <a:xfrm>
            <a:off x="7434944" y="261257"/>
            <a:ext cx="3722914" cy="2166257"/>
          </a:xfrm>
          <a:prstGeom prst="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  <a:endParaRPr lang="ko-KR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362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모서리가 둥근 사각형 설명선 4"/>
          <p:cNvSpPr/>
          <p:nvPr/>
        </p:nvSpPr>
        <p:spPr>
          <a:xfrm>
            <a:off x="7097486" y="1545772"/>
            <a:ext cx="4865914" cy="3254828"/>
          </a:xfrm>
          <a:prstGeom prst="wedgeRoundRectCallout">
            <a:avLst>
              <a:gd name="adj1" fmla="val -83302"/>
              <a:gd name="adj2" fmla="val -4055"/>
              <a:gd name="adj3" fmla="val 16667"/>
            </a:avLst>
          </a:prstGeom>
          <a:solidFill>
            <a:srgbClr val="C00000"/>
          </a:solidFill>
          <a:ln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caught you!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7" y="921338"/>
            <a:ext cx="1166089" cy="12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7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#</a:t>
            </a:r>
            <a:r>
              <a:rPr lang="en-US" altLang="ko-KR" b="1" dirty="0" smtClean="0">
                <a:solidFill>
                  <a:srgbClr val="C00000"/>
                </a:solidFill>
              </a:rPr>
              <a:t>11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your friend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a boy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a girl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04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내용 개체 틀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949" y="4666025"/>
            <a:ext cx="882123" cy="88322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025" y="6601522"/>
            <a:ext cx="2380610" cy="205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9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08 0.02453 L -0.23138 -0.339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138 -0.33959 L -1.04167E-6 4.8148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1844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23178 0.318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#</a:t>
            </a:r>
            <a:r>
              <a:rPr lang="en-US" altLang="ko-KR" b="1" dirty="0" smtClean="0">
                <a:solidFill>
                  <a:srgbClr val="C00000"/>
                </a:solidFill>
              </a:rPr>
              <a:t>12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white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a watch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accessories 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4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#</a:t>
            </a:r>
            <a:r>
              <a:rPr lang="en-US" altLang="ko-KR" b="1" dirty="0" smtClean="0">
                <a:solidFill>
                  <a:srgbClr val="C00000"/>
                </a:solidFill>
              </a:rPr>
              <a:t>13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any student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the teacher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any student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#</a:t>
            </a:r>
            <a:r>
              <a:rPr lang="en-US" altLang="ko-KR" b="1" dirty="0" smtClean="0">
                <a:solidFill>
                  <a:srgbClr val="C00000"/>
                </a:solidFill>
              </a:rPr>
              <a:t>14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the smartest student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shortest student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the tallest student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0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#</a:t>
            </a:r>
            <a:r>
              <a:rPr lang="en-US" altLang="ko-KR" b="1" dirty="0" smtClean="0">
                <a:solidFill>
                  <a:srgbClr val="C00000"/>
                </a:solidFill>
              </a:rPr>
              <a:t>15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in your row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in another row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The person beside you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5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물결 2">
            <a:hlinkClick r:id="rId2" action="ppaction://hlinksldjump"/>
          </p:cNvPr>
          <p:cNvSpPr/>
          <p:nvPr/>
        </p:nvSpPr>
        <p:spPr>
          <a:xfrm>
            <a:off x="7434944" y="261257"/>
            <a:ext cx="3722914" cy="2166257"/>
          </a:xfrm>
          <a:prstGeom prst="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  <a:endParaRPr lang="ko-KR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51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모서리가 둥근 사각형 설명선 4"/>
          <p:cNvSpPr/>
          <p:nvPr/>
        </p:nvSpPr>
        <p:spPr>
          <a:xfrm>
            <a:off x="7097486" y="1545772"/>
            <a:ext cx="4865914" cy="3254828"/>
          </a:xfrm>
          <a:prstGeom prst="wedgeRoundRectCallout">
            <a:avLst>
              <a:gd name="adj1" fmla="val -83302"/>
              <a:gd name="adj2" fmla="val -4055"/>
              <a:gd name="adj3" fmla="val 16667"/>
            </a:avLst>
          </a:prstGeom>
          <a:solidFill>
            <a:srgbClr val="C00000"/>
          </a:solidFill>
          <a:ln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caught you</a:t>
            </a:r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7" y="921338"/>
            <a:ext cx="1166089" cy="12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#</a:t>
            </a:r>
            <a:r>
              <a:rPr lang="en-US" altLang="ko-KR" b="1" dirty="0" smtClean="0">
                <a:solidFill>
                  <a:srgbClr val="C00000"/>
                </a:solidFill>
              </a:rPr>
              <a:t>16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your left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your right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behind you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#</a:t>
            </a:r>
            <a:r>
              <a:rPr lang="en-US" altLang="ko-KR" b="1" dirty="0" smtClean="0">
                <a:solidFill>
                  <a:srgbClr val="C00000"/>
                </a:solidFill>
              </a:rPr>
              <a:t>17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with long hair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with short hair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with straight hair. </a:t>
            </a:r>
          </a:p>
        </p:txBody>
      </p:sp>
    </p:spTree>
    <p:extLst>
      <p:ext uri="{BB962C8B-B14F-4D97-AF65-F5344CB8AC3E}">
        <p14:creationId xmlns:p14="http://schemas.microsoft.com/office/powerpoint/2010/main" val="302642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#</a:t>
            </a:r>
            <a:r>
              <a:rPr lang="en-US" altLang="ko-KR" b="1" dirty="0" smtClean="0">
                <a:solidFill>
                  <a:srgbClr val="C00000"/>
                </a:solidFill>
              </a:rPr>
              <a:t>18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used eraser.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short pencil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cute pencil case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7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ko-KR" altLang="ko-KR" dirty="0"/>
              <a:t>피구</a:t>
            </a:r>
            <a:r>
              <a:rPr lang="en-US" altLang="ko-KR" b="1" dirty="0" smtClean="0">
                <a:solidFill>
                  <a:srgbClr val="C00000"/>
                </a:solidFill>
              </a:rPr>
              <a:t>#19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good soccer player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good dodgeball (</a:t>
            </a:r>
            <a:r>
              <a:rPr lang="ko-KR" altLang="en-US" sz="3600" dirty="0" smtClean="0">
                <a:solidFill>
                  <a:srgbClr val="7030A0"/>
                </a:solidFill>
              </a:rPr>
              <a:t>피구</a:t>
            </a:r>
            <a:r>
              <a:rPr lang="en-US" altLang="ko-KR" sz="3600" dirty="0" smtClean="0">
                <a:solidFill>
                  <a:srgbClr val="7030A0"/>
                </a:solidFill>
              </a:rPr>
              <a:t>) player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good computer game player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1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모서리가 둥근 사각형 설명선 5"/>
          <p:cNvSpPr/>
          <p:nvPr/>
        </p:nvSpPr>
        <p:spPr>
          <a:xfrm>
            <a:off x="7097486" y="1545772"/>
            <a:ext cx="4865914" cy="3254828"/>
          </a:xfrm>
          <a:prstGeom prst="wedgeRoundRectCallout">
            <a:avLst>
              <a:gd name="adj1" fmla="val -83302"/>
              <a:gd name="adj2" fmla="val -405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is my ball?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913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#20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who likes to read.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who likes to play sports.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who likes to eat kimchi. 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물결 2">
            <a:hlinkClick r:id="rId2" action="ppaction://hlinksldjump"/>
          </p:cNvPr>
          <p:cNvSpPr/>
          <p:nvPr/>
        </p:nvSpPr>
        <p:spPr>
          <a:xfrm>
            <a:off x="7434944" y="261257"/>
            <a:ext cx="3722914" cy="2166257"/>
          </a:xfrm>
          <a:prstGeom prst="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  <a:endParaRPr lang="ko-KR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64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모서리가 둥근 사각형 설명선 4"/>
          <p:cNvSpPr/>
          <p:nvPr/>
        </p:nvSpPr>
        <p:spPr>
          <a:xfrm>
            <a:off x="7097486" y="1545772"/>
            <a:ext cx="4865914" cy="3254828"/>
          </a:xfrm>
          <a:prstGeom prst="wedgeRoundRectCallout">
            <a:avLst>
              <a:gd name="adj1" fmla="val -83302"/>
              <a:gd name="adj2" fmla="val -4055"/>
              <a:gd name="adj3" fmla="val 16667"/>
            </a:avLst>
          </a:prstGeom>
          <a:solidFill>
            <a:srgbClr val="C00000"/>
          </a:solidFill>
          <a:ln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caught you!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7" y="921338"/>
            <a:ext cx="1166089" cy="12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#21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your left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your right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behind you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8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#22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red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blue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black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8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#23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with a pencil.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NOT wearing glasses. 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glasses.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7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#24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handsome boy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pretty girl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funny student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6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#25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boy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girl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Anyone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1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물결 2">
            <a:hlinkClick r:id="rId2" action="ppaction://hlinksldjump"/>
          </p:cNvPr>
          <p:cNvSpPr/>
          <p:nvPr/>
        </p:nvSpPr>
        <p:spPr>
          <a:xfrm>
            <a:off x="7434944" y="261257"/>
            <a:ext cx="3722914" cy="2166257"/>
          </a:xfrm>
          <a:prstGeom prst="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  <a:endParaRPr lang="ko-KR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89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모서리가 둥근 사각형 설명선 4"/>
          <p:cNvSpPr/>
          <p:nvPr/>
        </p:nvSpPr>
        <p:spPr>
          <a:xfrm>
            <a:off x="7097486" y="1545772"/>
            <a:ext cx="4865914" cy="3254828"/>
          </a:xfrm>
          <a:prstGeom prst="wedgeRoundRectCallout">
            <a:avLst>
              <a:gd name="adj1" fmla="val -83302"/>
              <a:gd name="adj2" fmla="val -4055"/>
              <a:gd name="adj3" fmla="val 16667"/>
            </a:avLst>
          </a:prstGeom>
          <a:solidFill>
            <a:srgbClr val="C00000"/>
          </a:solidFill>
          <a:ln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caught you!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7" y="921338"/>
            <a:ext cx="1166089" cy="12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0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8204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Don’t let the teacher catch you with the ball. </a:t>
            </a:r>
          </a:p>
          <a:p>
            <a:endParaRPr lang="en-US" altLang="ko-KR" dirty="0"/>
          </a:p>
          <a:p>
            <a:r>
              <a:rPr lang="en-US" altLang="ko-KR" dirty="0" smtClean="0"/>
              <a:t>Whoever is holding the ball must answer the questions</a:t>
            </a:r>
          </a:p>
          <a:p>
            <a:pPr lvl="1"/>
            <a:r>
              <a:rPr lang="en-US" altLang="ko-KR" dirty="0" smtClean="0"/>
              <a:t>If they are correct, choose a number (1,2,3) and pass the ball. </a:t>
            </a:r>
          </a:p>
          <a:p>
            <a:pPr lvl="1"/>
            <a:r>
              <a:rPr lang="en-US" altLang="ko-KR" dirty="0" smtClean="0"/>
              <a:t>If they are incorrect, click the X button and the student is out of the game.  </a:t>
            </a:r>
          </a:p>
          <a:p>
            <a:pPr lvl="2"/>
            <a:r>
              <a:rPr lang="en-US" altLang="ko-KR" dirty="0" smtClean="0"/>
              <a:t>You can also make them stand or sit at the back of class if you’d like. </a:t>
            </a:r>
          </a:p>
          <a:p>
            <a:r>
              <a:rPr lang="en-US" altLang="ko-KR" dirty="0" smtClean="0"/>
              <a:t>At the end of the game, whoever is still ‘in’ gets some kind of reward (or the class with the most students at the end is the winner)</a:t>
            </a:r>
          </a:p>
          <a:p>
            <a:pPr lvl="1"/>
            <a:r>
              <a:rPr lang="en-US" altLang="ko-KR" dirty="0" smtClean="0"/>
              <a:t>To proceed to the next question, click the question box.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44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#26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 without standing up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without looking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anyone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1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#27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green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orange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yellow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0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#28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nice student.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happy student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who runs slowly.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3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#29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The student beside you.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The student behind you.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The student in front of you.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7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#30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with your neck.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 with your head.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 with your foot.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7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물결 2">
            <a:hlinkClick r:id="rId2" action="ppaction://hlinksldjump"/>
          </p:cNvPr>
          <p:cNvSpPr/>
          <p:nvPr/>
        </p:nvSpPr>
        <p:spPr>
          <a:xfrm>
            <a:off x="7434944" y="261257"/>
            <a:ext cx="3722914" cy="2166257"/>
          </a:xfrm>
          <a:prstGeom prst="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  <a:endParaRPr lang="ko-KR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88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모서리가 둥근 사각형 설명선 4"/>
          <p:cNvSpPr/>
          <p:nvPr/>
        </p:nvSpPr>
        <p:spPr>
          <a:xfrm>
            <a:off x="7097486" y="1545772"/>
            <a:ext cx="4865914" cy="3254828"/>
          </a:xfrm>
          <a:prstGeom prst="wedgeRoundRectCallout">
            <a:avLst>
              <a:gd name="adj1" fmla="val -83302"/>
              <a:gd name="adj2" fmla="val -4055"/>
              <a:gd name="adj3" fmla="val 16667"/>
            </a:avLst>
          </a:prstGeom>
          <a:solidFill>
            <a:srgbClr val="C00000"/>
          </a:solidFill>
          <a:ln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caught you!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7" y="921338"/>
            <a:ext cx="1166089" cy="12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7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#31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your friend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a boy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a girl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3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#32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white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a watch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accessories 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1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#33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any student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the teacher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any student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#1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your left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your right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behind you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4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#34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the smartest student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shortest student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the tallest student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0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#35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in your row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in another row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The person beside you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6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물결 2">
            <a:hlinkClick r:id="rId2" action="ppaction://hlinksldjump"/>
          </p:cNvPr>
          <p:cNvSpPr/>
          <p:nvPr/>
        </p:nvSpPr>
        <p:spPr>
          <a:xfrm>
            <a:off x="7434944" y="261257"/>
            <a:ext cx="3722914" cy="2166257"/>
          </a:xfrm>
          <a:prstGeom prst="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  <a:endParaRPr lang="ko-KR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364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모서리가 둥근 사각형 설명선 4"/>
          <p:cNvSpPr/>
          <p:nvPr/>
        </p:nvSpPr>
        <p:spPr>
          <a:xfrm>
            <a:off x="7097486" y="1545772"/>
            <a:ext cx="4865914" cy="3254828"/>
          </a:xfrm>
          <a:prstGeom prst="wedgeRoundRectCallout">
            <a:avLst>
              <a:gd name="adj1" fmla="val -83302"/>
              <a:gd name="adj2" fmla="val -4055"/>
              <a:gd name="adj3" fmla="val 16667"/>
            </a:avLst>
          </a:prstGeom>
          <a:solidFill>
            <a:srgbClr val="C00000"/>
          </a:solidFill>
          <a:ln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caught you</a:t>
            </a:r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7" y="921338"/>
            <a:ext cx="1166089" cy="12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</a:t>
            </a:r>
            <a:r>
              <a:rPr lang="en-US" altLang="ko-KR" b="1" dirty="0" smtClean="0">
                <a:solidFill>
                  <a:srgbClr val="C00000"/>
                </a:solidFill>
              </a:rPr>
              <a:t>3</a:t>
            </a:r>
            <a:r>
              <a:rPr lang="en-US" altLang="ko-KR" b="1" dirty="0" smtClean="0">
                <a:solidFill>
                  <a:srgbClr val="C00000"/>
                </a:solidFill>
              </a:rPr>
              <a:t>6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your left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your right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behind you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9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#37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with long hair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with short hair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with straight hair. </a:t>
            </a:r>
          </a:p>
        </p:txBody>
      </p:sp>
    </p:spTree>
    <p:extLst>
      <p:ext uri="{BB962C8B-B14F-4D97-AF65-F5344CB8AC3E}">
        <p14:creationId xmlns:p14="http://schemas.microsoft.com/office/powerpoint/2010/main" val="171677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#38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used eraser.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short pencil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cute pencil case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7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ko-KR" altLang="ko-KR" dirty="0"/>
              <a:t>피구</a:t>
            </a:r>
            <a:r>
              <a:rPr lang="en-US" altLang="ko-KR" b="1" dirty="0" smtClean="0">
                <a:solidFill>
                  <a:srgbClr val="C00000"/>
                </a:solidFill>
              </a:rPr>
              <a:t>#39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good soccer player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good dodgeball (</a:t>
            </a:r>
            <a:r>
              <a:rPr lang="ko-KR" altLang="en-US" sz="3600" dirty="0" smtClean="0">
                <a:solidFill>
                  <a:srgbClr val="7030A0"/>
                </a:solidFill>
              </a:rPr>
              <a:t>피구</a:t>
            </a:r>
            <a:r>
              <a:rPr lang="en-US" altLang="ko-KR" sz="3600" dirty="0" smtClean="0">
                <a:solidFill>
                  <a:srgbClr val="7030A0"/>
                </a:solidFill>
              </a:rPr>
              <a:t>) player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good computer game player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#40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who likes to read.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who likes to play sports.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who likes to eat kimchi.  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1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물결 2">
            <a:hlinkClick r:id="rId2" action="ppaction://hlinksldjump"/>
          </p:cNvPr>
          <p:cNvSpPr/>
          <p:nvPr/>
        </p:nvSpPr>
        <p:spPr>
          <a:xfrm>
            <a:off x="7434944" y="261257"/>
            <a:ext cx="3722914" cy="2166257"/>
          </a:xfrm>
          <a:prstGeom prst="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  <a:endParaRPr lang="ko-KR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07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#2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red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blue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black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6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모서리가 둥근 사각형 설명선 4"/>
          <p:cNvSpPr/>
          <p:nvPr/>
        </p:nvSpPr>
        <p:spPr>
          <a:xfrm>
            <a:off x="7097486" y="1545772"/>
            <a:ext cx="4865914" cy="3254828"/>
          </a:xfrm>
          <a:prstGeom prst="wedgeRoundRectCallout">
            <a:avLst>
              <a:gd name="adj1" fmla="val -83302"/>
              <a:gd name="adj2" fmla="val -4055"/>
              <a:gd name="adj3" fmla="val 16667"/>
            </a:avLst>
          </a:prstGeom>
          <a:solidFill>
            <a:srgbClr val="C00000"/>
          </a:solidFill>
          <a:ln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caught you!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7" y="921338"/>
            <a:ext cx="1166089" cy="12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7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7026" y="2931680"/>
            <a:ext cx="10515600" cy="1325563"/>
          </a:xfrm>
        </p:spPr>
        <p:txBody>
          <a:bodyPr/>
          <a:lstStyle/>
          <a:p>
            <a:pPr algn="ctr"/>
            <a:r>
              <a:rPr lang="en-US" altLang="ko-KR" dirty="0" smtClean="0"/>
              <a:t>The End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90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#3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holding a pencil.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NOT wearing glasses.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Someone wearing glasses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#4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handsome boy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pretty girl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A funny student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3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son holding sig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-1"/>
            <a:ext cx="11642866" cy="762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Question"/>
          <p:cNvSpPr>
            <a:spLocks noGrp="1"/>
          </p:cNvSpPr>
          <p:nvPr>
            <p:ph type="ctrTitle"/>
          </p:nvPr>
        </p:nvSpPr>
        <p:spPr>
          <a:xfrm>
            <a:off x="2047009" y="166255"/>
            <a:ext cx="8333509" cy="5133109"/>
          </a:xfrm>
        </p:spPr>
        <p:txBody>
          <a:bodyPr anchor="ctr"/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Question </a:t>
            </a:r>
            <a:r>
              <a:rPr lang="en-US" altLang="ko-KR" b="1" dirty="0" smtClean="0">
                <a:solidFill>
                  <a:srgbClr val="C00000"/>
                </a:solidFill>
              </a:rPr>
              <a:t>#5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pic>
        <p:nvPicPr>
          <p:cNvPr id="4" name="ball 1"/>
          <p:cNvPicPr>
            <a:picLocks noChangeAspect="1"/>
          </p:cNvPicPr>
          <p:nvPr/>
        </p:nvPicPr>
        <p:blipFill>
          <a:blip r:embed="rId3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707" y="4834618"/>
            <a:ext cx="2073419" cy="2023382"/>
          </a:xfrm>
          <a:prstGeom prst="rect">
            <a:avLst/>
          </a:prstGeom>
        </p:spPr>
      </p:pic>
      <p:pic>
        <p:nvPicPr>
          <p:cNvPr id="5" name="Ball 2"/>
          <p:cNvPicPr>
            <a:picLocks noChangeAspect="1"/>
          </p:cNvPicPr>
          <p:nvPr/>
        </p:nvPicPr>
        <p:blipFill>
          <a:blip r:embed="rId4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248" y="4834618"/>
            <a:ext cx="2067030" cy="2023382"/>
          </a:xfrm>
          <a:prstGeom prst="rect">
            <a:avLst/>
          </a:prstGeom>
        </p:spPr>
      </p:pic>
      <p:pic>
        <p:nvPicPr>
          <p:cNvPr id="6" name="Ball 3"/>
          <p:cNvPicPr>
            <a:picLocks noChangeAspect="1"/>
          </p:cNvPicPr>
          <p:nvPr/>
        </p:nvPicPr>
        <p:blipFill>
          <a:blip r:embed="rId5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5176" y="4775612"/>
            <a:ext cx="2045342" cy="2057833"/>
          </a:xfrm>
          <a:prstGeom prst="rect">
            <a:avLst/>
          </a:prstGeom>
        </p:spPr>
      </p:pic>
      <p:pic>
        <p:nvPicPr>
          <p:cNvPr id="7" name="Wrong Answe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" y="150668"/>
            <a:ext cx="1859973" cy="1859973"/>
          </a:xfrm>
          <a:prstGeom prst="rect">
            <a:avLst/>
          </a:prstGeom>
        </p:spPr>
      </p:pic>
      <p:sp>
        <p:nvSpPr>
          <p:cNvPr id="8" name="direction 1"/>
          <p:cNvSpPr/>
          <p:nvPr/>
        </p:nvSpPr>
        <p:spPr>
          <a:xfrm>
            <a:off x="-2118234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anyone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9" name="direction 2"/>
          <p:cNvSpPr/>
          <p:nvPr/>
        </p:nvSpPr>
        <p:spPr>
          <a:xfrm>
            <a:off x="3634383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a boy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10" name="direction 3"/>
          <p:cNvSpPr/>
          <p:nvPr/>
        </p:nvSpPr>
        <p:spPr>
          <a:xfrm>
            <a:off x="9387000" y="-1558637"/>
            <a:ext cx="5723464" cy="1458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rgbClr val="7030A0"/>
                </a:solidFill>
              </a:rPr>
              <a:t>Pass</a:t>
            </a:r>
            <a:r>
              <a:rPr lang="ko-KR" altLang="en-US" sz="3600" dirty="0" smtClean="0">
                <a:solidFill>
                  <a:srgbClr val="7030A0"/>
                </a:solidFill>
              </a:rPr>
              <a:t> </a:t>
            </a:r>
            <a:r>
              <a:rPr lang="en-US" altLang="ko-KR" sz="3600" dirty="0" smtClean="0">
                <a:solidFill>
                  <a:srgbClr val="7030A0"/>
                </a:solidFill>
              </a:rPr>
              <a:t>to a girl.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2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18 0.00301 L 0.46836 0.2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0.00463 L -0.47344 0.24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773</Words>
  <Application>Microsoft Office PowerPoint</Application>
  <PresentationFormat>와이드스크린</PresentationFormat>
  <Paragraphs>189</Paragraphs>
  <Slides>61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61</vt:i4>
      </vt:variant>
    </vt:vector>
  </HeadingPairs>
  <TitlesOfParts>
    <vt:vector size="64" baseType="lpstr">
      <vt:lpstr>맑은 고딕</vt:lpstr>
      <vt:lpstr>Arial</vt:lpstr>
      <vt:lpstr>Office 테마</vt:lpstr>
      <vt:lpstr>Angry Teacher</vt:lpstr>
      <vt:lpstr>PowerPoint 프레젠테이션</vt:lpstr>
      <vt:lpstr>PowerPoint 프레젠테이션</vt:lpstr>
      <vt:lpstr>Rules </vt:lpstr>
      <vt:lpstr>Question #1</vt:lpstr>
      <vt:lpstr>Question #2</vt:lpstr>
      <vt:lpstr>Question #3</vt:lpstr>
      <vt:lpstr>Question #4</vt:lpstr>
      <vt:lpstr>Question #5</vt:lpstr>
      <vt:lpstr>PowerPoint 프레젠테이션</vt:lpstr>
      <vt:lpstr>PowerPoint 프레젠테이션</vt:lpstr>
      <vt:lpstr>Question #6</vt:lpstr>
      <vt:lpstr>Question #7</vt:lpstr>
      <vt:lpstr>Question #8</vt:lpstr>
      <vt:lpstr>Question #9</vt:lpstr>
      <vt:lpstr>Question #10</vt:lpstr>
      <vt:lpstr>PowerPoint 프레젠테이션</vt:lpstr>
      <vt:lpstr>PowerPoint 프레젠테이션</vt:lpstr>
      <vt:lpstr>Question #11</vt:lpstr>
      <vt:lpstr>Question #12</vt:lpstr>
      <vt:lpstr>Question #13</vt:lpstr>
      <vt:lpstr>Question #14</vt:lpstr>
      <vt:lpstr>Question #15</vt:lpstr>
      <vt:lpstr>PowerPoint 프레젠테이션</vt:lpstr>
      <vt:lpstr>PowerPoint 프레젠테이션</vt:lpstr>
      <vt:lpstr>Question #16</vt:lpstr>
      <vt:lpstr>Question #17</vt:lpstr>
      <vt:lpstr>Question #18</vt:lpstr>
      <vt:lpstr>피구#19</vt:lpstr>
      <vt:lpstr>Question #20</vt:lpstr>
      <vt:lpstr>PowerPoint 프레젠테이션</vt:lpstr>
      <vt:lpstr>PowerPoint 프레젠테이션</vt:lpstr>
      <vt:lpstr>Question #21</vt:lpstr>
      <vt:lpstr>Question #22</vt:lpstr>
      <vt:lpstr>Question #23</vt:lpstr>
      <vt:lpstr>Question #24</vt:lpstr>
      <vt:lpstr>Question #25</vt:lpstr>
      <vt:lpstr>PowerPoint 프레젠테이션</vt:lpstr>
      <vt:lpstr>PowerPoint 프레젠테이션</vt:lpstr>
      <vt:lpstr>Question #26</vt:lpstr>
      <vt:lpstr>Question #27</vt:lpstr>
      <vt:lpstr>Question #28</vt:lpstr>
      <vt:lpstr>Question #29</vt:lpstr>
      <vt:lpstr>Question #30</vt:lpstr>
      <vt:lpstr>PowerPoint 프레젠테이션</vt:lpstr>
      <vt:lpstr>PowerPoint 프레젠테이션</vt:lpstr>
      <vt:lpstr>Question #31</vt:lpstr>
      <vt:lpstr>Question #32</vt:lpstr>
      <vt:lpstr>Question #33</vt:lpstr>
      <vt:lpstr>Question #34</vt:lpstr>
      <vt:lpstr>Question #35</vt:lpstr>
      <vt:lpstr>PowerPoint 프레젠테이션</vt:lpstr>
      <vt:lpstr>PowerPoint 프레젠테이션</vt:lpstr>
      <vt:lpstr>Question #36</vt:lpstr>
      <vt:lpstr>Question #37</vt:lpstr>
      <vt:lpstr>Question #38</vt:lpstr>
      <vt:lpstr>피구#39</vt:lpstr>
      <vt:lpstr>Question #40</vt:lpstr>
      <vt:lpstr>PowerPoint 프레젠테이션</vt:lpstr>
      <vt:lpstr>PowerPoint 프레젠테이션</vt:lpstr>
      <vt:lpstr>The End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 Potato</dc:title>
  <dc:creator>user</dc:creator>
  <cp:lastModifiedBy>user</cp:lastModifiedBy>
  <cp:revision>23</cp:revision>
  <dcterms:created xsi:type="dcterms:W3CDTF">2017-03-13T07:12:13Z</dcterms:created>
  <dcterms:modified xsi:type="dcterms:W3CDTF">2017-03-14T06:02:35Z</dcterms:modified>
</cp:coreProperties>
</file>