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58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9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0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4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8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1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1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6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3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4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8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7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2114F-9CC3-4DF9-AB4A-2ABE6CB579C6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A7EFE-95E9-4B00-BA5E-D160B1E49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6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E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Digging Up Bones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 Game</a:t>
            </a:r>
            <a:endParaRPr 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912821"/>
            <a:ext cx="6764482" cy="403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9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Prepare:  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Print a copy of the bones for each team and cut them out. </a:t>
            </a:r>
          </a:p>
          <a:p>
            <a:endParaRPr lang="en-US" altLang="ko-KR" dirty="0"/>
          </a:p>
          <a:p>
            <a:r>
              <a:rPr lang="en-US" altLang="ko-KR" dirty="0" smtClean="0"/>
              <a:t>Note that there are 4 sets hidden in each puzzle.  There is a small chance that a skeleton can’t be completed based on how students guessed.  In the simplest of terms, if 4 of any type of bone are revealed, move on to the next slide. </a:t>
            </a:r>
          </a:p>
          <a:p>
            <a:endParaRPr lang="en-US" altLang="ko-KR" dirty="0"/>
          </a:p>
          <a:p>
            <a:r>
              <a:rPr lang="en-US" altLang="ko-KR" dirty="0" smtClean="0"/>
              <a:t>In this case, just move on to the next puzzle and allow the students to keep their puzzle pieces.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53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E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Rules: 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01436" y="1825625"/>
            <a:ext cx="10252364" cy="4351338"/>
          </a:xfrm>
        </p:spPr>
        <p:txBody>
          <a:bodyPr/>
          <a:lstStyle/>
          <a:p>
            <a:r>
              <a:rPr lang="en-US" dirty="0" smtClean="0"/>
              <a:t>Ask the students questions</a:t>
            </a:r>
          </a:p>
          <a:p>
            <a:endParaRPr lang="en-US" dirty="0"/>
          </a:p>
          <a:p>
            <a:r>
              <a:rPr lang="en-US" dirty="0" smtClean="0"/>
              <a:t>When a student answers a question correctly, they may choose a number</a:t>
            </a:r>
          </a:p>
          <a:p>
            <a:endParaRPr lang="en-US" dirty="0"/>
          </a:p>
          <a:p>
            <a:r>
              <a:rPr lang="en-US" dirty="0" smtClean="0"/>
              <a:t>Click the number</a:t>
            </a:r>
          </a:p>
          <a:p>
            <a:endParaRPr lang="en-US" dirty="0"/>
          </a:p>
          <a:p>
            <a:r>
              <a:rPr lang="en-US" dirty="0" smtClean="0"/>
              <a:t>A team wins when they collect a whole skeleton (3 pieces) </a:t>
            </a:r>
            <a:endParaRPr lang="en-US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23033" y="4095140"/>
            <a:ext cx="1712658" cy="129820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0928273">
            <a:off x="3449035" y="5679776"/>
            <a:ext cx="2996700" cy="1472063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88254" y="1359841"/>
            <a:ext cx="1412282" cy="211842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6073" y="539538"/>
            <a:ext cx="1602304" cy="164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1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7718" y="4464171"/>
            <a:ext cx="2676525" cy="202882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5205" y="314900"/>
            <a:ext cx="2390775" cy="2447925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66210" y="314900"/>
            <a:ext cx="2609850" cy="391477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94510" y="4827024"/>
            <a:ext cx="43434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6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0.0125 -0.208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" y="-1044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5.55112E-17 L -0.28515 0.372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58" y="1863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59259E-6 L 0.07149 -0.44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8" y="-2206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44444E-6 L 0.31862 0.3226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24" y="1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E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그림 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6367584">
            <a:off x="3023937" y="3094133"/>
            <a:ext cx="997361" cy="756007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28244" y="3075960"/>
            <a:ext cx="890881" cy="912177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204428">
            <a:off x="5750013" y="5463840"/>
            <a:ext cx="972516" cy="1458774"/>
          </a:xfrm>
          <a:prstGeom prst="rect">
            <a:avLst/>
          </a:prstGeom>
        </p:spPr>
      </p:pic>
      <p:pic>
        <p:nvPicPr>
          <p:cNvPr id="40" name="그림 39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1374405" y="4394654"/>
            <a:ext cx="1618493" cy="795049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98838" y="436170"/>
            <a:ext cx="997361" cy="756007"/>
          </a:xfrm>
          <a:prstGeom prst="rect">
            <a:avLst/>
          </a:prstGeom>
        </p:spPr>
      </p:pic>
      <p:pic>
        <p:nvPicPr>
          <p:cNvPr id="42" name="그림 41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91844">
            <a:off x="441892" y="5798733"/>
            <a:ext cx="890881" cy="912177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896162">
            <a:off x="5766833" y="2756096"/>
            <a:ext cx="972516" cy="1458774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05308">
            <a:off x="5503065" y="4436944"/>
            <a:ext cx="1618493" cy="795049"/>
          </a:xfrm>
          <a:prstGeom prst="rect">
            <a:avLst/>
          </a:prstGeom>
        </p:spPr>
      </p:pic>
      <p:pic>
        <p:nvPicPr>
          <p:cNvPr id="45" name="그림 44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105041">
            <a:off x="2969561" y="1757044"/>
            <a:ext cx="997361" cy="756007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0230961">
            <a:off x="4523922" y="5705693"/>
            <a:ext cx="890881" cy="912177"/>
          </a:xfrm>
          <a:prstGeom prst="rect">
            <a:avLst/>
          </a:prstGeom>
        </p:spPr>
      </p:pic>
      <p:pic>
        <p:nvPicPr>
          <p:cNvPr id="47" name="그림 46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380335" y="1723"/>
            <a:ext cx="972516" cy="1458774"/>
          </a:xfrm>
          <a:prstGeom prst="rect">
            <a:avLst/>
          </a:prstGeom>
        </p:spPr>
      </p:pic>
      <p:pic>
        <p:nvPicPr>
          <p:cNvPr id="48" name="그림 47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247829">
            <a:off x="19444" y="1751962"/>
            <a:ext cx="1618493" cy="795049"/>
          </a:xfrm>
          <a:prstGeom prst="rect">
            <a:avLst/>
          </a:prstGeom>
        </p:spPr>
      </p:pic>
      <p:pic>
        <p:nvPicPr>
          <p:cNvPr id="51" name="그림 50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4428612" y="2710402"/>
            <a:ext cx="972516" cy="1458774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9261044">
            <a:off x="1548497" y="1776489"/>
            <a:ext cx="997361" cy="756007"/>
          </a:xfrm>
          <a:prstGeom prst="rect">
            <a:avLst/>
          </a:prstGeom>
        </p:spPr>
      </p:pic>
      <p:pic>
        <p:nvPicPr>
          <p:cNvPr id="53" name="그림 52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894835">
            <a:off x="5865814" y="1740275"/>
            <a:ext cx="890881" cy="912177"/>
          </a:xfrm>
          <a:prstGeom prst="rect">
            <a:avLst/>
          </a:prstGeom>
        </p:spPr>
      </p:pic>
      <p:pic>
        <p:nvPicPr>
          <p:cNvPr id="54" name="그림 53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2844045" y="5703769"/>
            <a:ext cx="1618493" cy="79504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5369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3690" y="145685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1140" y="2803657"/>
            <a:ext cx="1356990" cy="136914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51140" y="4159575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1140" y="5512410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12570" y="11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1257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512569" y="282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512569" y="417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512569" y="5510520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87400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87400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881841" y="282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881841" y="417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882501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24431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24242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39870" y="2827193"/>
            <a:ext cx="1350000" cy="1330807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241760" y="4170690"/>
            <a:ext cx="1350000" cy="135650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24242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603190" y="11828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59941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96860" y="282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596860" y="417147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60130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6" name="그림 35"/>
          <p:cNvPicPr>
            <a:picLocks noChangeAspect="1"/>
          </p:cNvPicPr>
          <p:nvPr/>
        </p:nvPicPr>
        <p:blipFill>
          <a:blip r:embed="rId7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7545" y="3124617"/>
            <a:ext cx="4094852" cy="2444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7" name="제목 1"/>
          <p:cNvSpPr txBox="1">
            <a:spLocks/>
          </p:cNvSpPr>
          <p:nvPr/>
        </p:nvSpPr>
        <p:spPr>
          <a:xfrm>
            <a:off x="7523875" y="1432284"/>
            <a:ext cx="432720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>
                <a:effectLst>
                  <a:outerShdw blurRad="152400" dist="241300" dir="3420000" sx="95000" sy="95000" algn="tl">
                    <a:srgbClr val="000000">
                      <a:alpha val="41000"/>
                    </a:srgbClr>
                  </a:outerShdw>
                </a:effectLst>
                <a:latin typeface="Showcard Gothic" panose="04020904020102020604" pitchFamily="82" charset="0"/>
              </a:rPr>
              <a:t>Digging Up Bones </a:t>
            </a:r>
            <a:endParaRPr lang="en-US" sz="4000" dirty="0">
              <a:effectLst>
                <a:outerShdw blurRad="152400" dist="241300" dir="3420000" sx="95000" sy="95000" algn="tl">
                  <a:srgbClr val="000000">
                    <a:alpha val="41000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13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그림 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3132750">
            <a:off x="1698829" y="3226547"/>
            <a:ext cx="997361" cy="756007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1210" y="3081939"/>
            <a:ext cx="890881" cy="912177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204428">
            <a:off x="5794804" y="5422606"/>
            <a:ext cx="972516" cy="1458774"/>
          </a:xfrm>
          <a:prstGeom prst="rect">
            <a:avLst/>
          </a:prstGeom>
        </p:spPr>
      </p:pic>
      <p:pic>
        <p:nvPicPr>
          <p:cNvPr id="40" name="그림 39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2792656" y="2951469"/>
            <a:ext cx="1618493" cy="795049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800387">
            <a:off x="3006364" y="1729366"/>
            <a:ext cx="997361" cy="756007"/>
          </a:xfrm>
          <a:prstGeom prst="rect">
            <a:avLst/>
          </a:prstGeom>
        </p:spPr>
      </p:pic>
      <p:pic>
        <p:nvPicPr>
          <p:cNvPr id="42" name="그림 41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761653">
            <a:off x="3141050" y="367525"/>
            <a:ext cx="890881" cy="912177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896162">
            <a:off x="5713060" y="4095213"/>
            <a:ext cx="972516" cy="1458774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05308">
            <a:off x="1391117" y="4507028"/>
            <a:ext cx="1618493" cy="795049"/>
          </a:xfrm>
          <a:prstGeom prst="rect">
            <a:avLst/>
          </a:prstGeom>
        </p:spPr>
      </p:pic>
      <p:pic>
        <p:nvPicPr>
          <p:cNvPr id="45" name="그림 44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623056">
            <a:off x="5773179" y="387571"/>
            <a:ext cx="997361" cy="756007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9660353">
            <a:off x="5835622" y="3056422"/>
            <a:ext cx="890881" cy="912177"/>
          </a:xfrm>
          <a:prstGeom prst="rect">
            <a:avLst/>
          </a:prstGeom>
        </p:spPr>
      </p:pic>
      <p:pic>
        <p:nvPicPr>
          <p:cNvPr id="47" name="그림 46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345215" y="1372199"/>
            <a:ext cx="972516" cy="1458774"/>
          </a:xfrm>
          <a:prstGeom prst="rect">
            <a:avLst/>
          </a:prstGeom>
        </p:spPr>
      </p:pic>
      <p:pic>
        <p:nvPicPr>
          <p:cNvPr id="48" name="그림 47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247829">
            <a:off x="4105624" y="5797534"/>
            <a:ext cx="1618493" cy="795049"/>
          </a:xfrm>
          <a:prstGeom prst="rect">
            <a:avLst/>
          </a:prstGeom>
        </p:spPr>
      </p:pic>
      <p:pic>
        <p:nvPicPr>
          <p:cNvPr id="49" name="그림 4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380179" y="5406455"/>
            <a:ext cx="972516" cy="1458774"/>
          </a:xfrm>
          <a:prstGeom prst="rect">
            <a:avLst/>
          </a:prstGeom>
        </p:spPr>
      </p:pic>
      <p:pic>
        <p:nvPicPr>
          <p:cNvPr id="50" name="그림 49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759867">
            <a:off x="4375077" y="1723573"/>
            <a:ext cx="997361" cy="756007"/>
          </a:xfrm>
          <a:prstGeom prst="rect">
            <a:avLst/>
          </a:prstGeom>
        </p:spPr>
      </p:pic>
      <p:pic>
        <p:nvPicPr>
          <p:cNvPr id="51" name="그림 50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407588">
            <a:off x="3167800" y="4334530"/>
            <a:ext cx="890881" cy="912177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103306" y="339388"/>
            <a:ext cx="1618493" cy="79504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5369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3690" y="145685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1140" y="2803657"/>
            <a:ext cx="1356990" cy="136914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51140" y="4159575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1140" y="5512410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12570" y="11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1257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512569" y="282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512569" y="417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512569" y="5510520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87400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87400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881841" y="282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881841" y="417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882501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24431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24242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39870" y="2827193"/>
            <a:ext cx="1350000" cy="1330807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241760" y="4170690"/>
            <a:ext cx="1350000" cy="135650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24242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603190" y="11828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59941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96860" y="282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596860" y="417147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60130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" name="그림 54"/>
          <p:cNvPicPr>
            <a:picLocks noChangeAspect="1"/>
          </p:cNvPicPr>
          <p:nvPr/>
        </p:nvPicPr>
        <p:blipFill>
          <a:blip r:embed="rId7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7545" y="3124617"/>
            <a:ext cx="4094852" cy="2444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제목 1"/>
          <p:cNvSpPr txBox="1">
            <a:spLocks/>
          </p:cNvSpPr>
          <p:nvPr/>
        </p:nvSpPr>
        <p:spPr>
          <a:xfrm>
            <a:off x="7523875" y="1432284"/>
            <a:ext cx="432720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>
                <a:effectLst>
                  <a:outerShdw blurRad="152400" dist="241300" dir="3420000" sx="95000" sy="95000" algn="tl">
                    <a:srgbClr val="000000">
                      <a:alpha val="41000"/>
                    </a:srgbClr>
                  </a:outerShdw>
                </a:effectLst>
                <a:latin typeface="Showcard Gothic" panose="04020904020102020604" pitchFamily="82" charset="0"/>
              </a:rPr>
              <a:t>Digging Up Bones </a:t>
            </a:r>
            <a:endParaRPr lang="en-US" sz="4000" dirty="0">
              <a:effectLst>
                <a:outerShdw blurRad="152400" dist="241300" dir="3420000" sx="95000" sy="95000" algn="tl">
                  <a:srgbClr val="000000">
                    <a:alpha val="41000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12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그림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3132750">
            <a:off x="1621785" y="1821419"/>
            <a:ext cx="997361" cy="756007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84738" y="3068406"/>
            <a:ext cx="890881" cy="912177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204428">
            <a:off x="4405859" y="5408703"/>
            <a:ext cx="972516" cy="1458774"/>
          </a:xfrm>
          <a:prstGeom prst="rect">
            <a:avLst/>
          </a:prstGeom>
        </p:spPr>
      </p:pic>
      <p:pic>
        <p:nvPicPr>
          <p:cNvPr id="40" name="그림 39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11508" y="5777321"/>
            <a:ext cx="1618493" cy="795049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800387">
            <a:off x="2980483" y="4490662"/>
            <a:ext cx="997361" cy="756007"/>
          </a:xfrm>
          <a:prstGeom prst="rect">
            <a:avLst/>
          </a:prstGeom>
        </p:spPr>
      </p:pic>
      <p:pic>
        <p:nvPicPr>
          <p:cNvPr id="42" name="그림 41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761653">
            <a:off x="3102665" y="1699302"/>
            <a:ext cx="890881" cy="912177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896162">
            <a:off x="4405859" y="4085160"/>
            <a:ext cx="972516" cy="1458774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05308">
            <a:off x="19444" y="1735998"/>
            <a:ext cx="1618493" cy="795049"/>
          </a:xfrm>
          <a:prstGeom prst="rect">
            <a:avLst/>
          </a:prstGeom>
        </p:spPr>
      </p:pic>
      <p:pic>
        <p:nvPicPr>
          <p:cNvPr id="45" name="그림 44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623056">
            <a:off x="5731498" y="5782592"/>
            <a:ext cx="997361" cy="756007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9660353">
            <a:off x="3103559" y="5679921"/>
            <a:ext cx="890881" cy="912177"/>
          </a:xfrm>
          <a:prstGeom prst="rect">
            <a:avLst/>
          </a:prstGeom>
        </p:spPr>
      </p:pic>
      <p:pic>
        <p:nvPicPr>
          <p:cNvPr id="47" name="그림 46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372251" y="21444"/>
            <a:ext cx="972516" cy="1458774"/>
          </a:xfrm>
          <a:prstGeom prst="rect">
            <a:avLst/>
          </a:prstGeom>
        </p:spPr>
      </p:pic>
      <p:pic>
        <p:nvPicPr>
          <p:cNvPr id="48" name="그림 47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247829">
            <a:off x="2738858" y="385433"/>
            <a:ext cx="1618493" cy="795049"/>
          </a:xfrm>
          <a:prstGeom prst="rect">
            <a:avLst/>
          </a:prstGeom>
        </p:spPr>
      </p:pic>
      <p:pic>
        <p:nvPicPr>
          <p:cNvPr id="49" name="그림 4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1721459" y="4066270"/>
            <a:ext cx="972516" cy="1458774"/>
          </a:xfrm>
          <a:prstGeom prst="rect">
            <a:avLst/>
          </a:prstGeom>
        </p:spPr>
      </p:pic>
      <p:pic>
        <p:nvPicPr>
          <p:cNvPr id="50" name="그림 49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759867">
            <a:off x="223620" y="3080019"/>
            <a:ext cx="997361" cy="756007"/>
          </a:xfrm>
          <a:prstGeom prst="rect">
            <a:avLst/>
          </a:prstGeom>
        </p:spPr>
      </p:pic>
      <p:pic>
        <p:nvPicPr>
          <p:cNvPr id="51" name="그림 50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407588">
            <a:off x="1814605" y="3029430"/>
            <a:ext cx="890881" cy="912177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4090867" y="3122151"/>
            <a:ext cx="1618493" cy="79504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5369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3690" y="145685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1140" y="2803657"/>
            <a:ext cx="1356990" cy="136914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51140" y="4159575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1140" y="5512410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12570" y="11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1257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512569" y="282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512569" y="417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512569" y="5510520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87400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87400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881841" y="282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881841" y="417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882501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24431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24242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39870" y="2827193"/>
            <a:ext cx="1350000" cy="1330807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241760" y="4170690"/>
            <a:ext cx="1350000" cy="135650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24242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603190" y="11828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59941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96860" y="282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596860" y="417147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60130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" name="그림 53"/>
          <p:cNvPicPr>
            <a:picLocks noChangeAspect="1"/>
          </p:cNvPicPr>
          <p:nvPr/>
        </p:nvPicPr>
        <p:blipFill>
          <a:blip r:embed="rId7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7545" y="3124617"/>
            <a:ext cx="4094852" cy="2444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5" name="제목 1"/>
          <p:cNvSpPr txBox="1">
            <a:spLocks/>
          </p:cNvSpPr>
          <p:nvPr/>
        </p:nvSpPr>
        <p:spPr>
          <a:xfrm>
            <a:off x="7523875" y="1432284"/>
            <a:ext cx="432720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>
                <a:effectLst>
                  <a:outerShdw blurRad="152400" dist="241300" dir="3420000" sx="95000" sy="95000" algn="tl">
                    <a:srgbClr val="000000">
                      <a:alpha val="41000"/>
                    </a:srgbClr>
                  </a:outerShdw>
                </a:effectLst>
                <a:latin typeface="Showcard Gothic" panose="04020904020102020604" pitchFamily="82" charset="0"/>
              </a:rPr>
              <a:t>Digging Up Bones </a:t>
            </a:r>
            <a:endParaRPr lang="en-US" sz="4000" dirty="0">
              <a:effectLst>
                <a:outerShdw blurRad="152400" dist="241300" dir="3420000" sx="95000" sy="95000" algn="tl">
                  <a:srgbClr val="000000">
                    <a:alpha val="41000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92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그림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3132750">
            <a:off x="2846938" y="1782379"/>
            <a:ext cx="997361" cy="756007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3967" y="5662913"/>
            <a:ext cx="890881" cy="912177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204428">
            <a:off x="5785602" y="1412532"/>
            <a:ext cx="972516" cy="1458774"/>
          </a:xfrm>
          <a:prstGeom prst="rect">
            <a:avLst/>
          </a:prstGeom>
        </p:spPr>
      </p:pic>
      <p:pic>
        <p:nvPicPr>
          <p:cNvPr id="40" name="그림 39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4126284" y="3119494"/>
            <a:ext cx="1618493" cy="795049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800387">
            <a:off x="5678374" y="422495"/>
            <a:ext cx="997361" cy="756007"/>
          </a:xfrm>
          <a:prstGeom prst="rect">
            <a:avLst/>
          </a:prstGeom>
        </p:spPr>
      </p:pic>
      <p:pic>
        <p:nvPicPr>
          <p:cNvPr id="42" name="그림 41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761653">
            <a:off x="1684795" y="346978"/>
            <a:ext cx="890881" cy="912177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896162">
            <a:off x="4321584" y="4112548"/>
            <a:ext cx="972516" cy="1458774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05308">
            <a:off x="4126284" y="5797929"/>
            <a:ext cx="1618493" cy="795049"/>
          </a:xfrm>
          <a:prstGeom prst="rect">
            <a:avLst/>
          </a:prstGeom>
        </p:spPr>
      </p:pic>
      <p:pic>
        <p:nvPicPr>
          <p:cNvPr id="45" name="그림 44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623056">
            <a:off x="5846398" y="5784905"/>
            <a:ext cx="997361" cy="756007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9660353">
            <a:off x="399009" y="3083083"/>
            <a:ext cx="890881" cy="912177"/>
          </a:xfrm>
          <a:prstGeom prst="rect">
            <a:avLst/>
          </a:prstGeom>
        </p:spPr>
      </p:pic>
      <p:pic>
        <p:nvPicPr>
          <p:cNvPr id="47" name="그림 46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380215" y="4020290"/>
            <a:ext cx="972516" cy="1458774"/>
          </a:xfrm>
          <a:prstGeom prst="rect">
            <a:avLst/>
          </a:prstGeom>
        </p:spPr>
      </p:pic>
      <p:pic>
        <p:nvPicPr>
          <p:cNvPr id="48" name="그림 47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247829">
            <a:off x="2770719" y="4459007"/>
            <a:ext cx="1618493" cy="795049"/>
          </a:xfrm>
          <a:prstGeom prst="rect">
            <a:avLst/>
          </a:prstGeom>
        </p:spPr>
      </p:pic>
      <p:pic>
        <p:nvPicPr>
          <p:cNvPr id="49" name="그림 4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1670527" y="4007368"/>
            <a:ext cx="972516" cy="1458774"/>
          </a:xfrm>
          <a:prstGeom prst="rect">
            <a:avLst/>
          </a:prstGeom>
        </p:spPr>
      </p:pic>
      <p:pic>
        <p:nvPicPr>
          <p:cNvPr id="50" name="그림 49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759867">
            <a:off x="1516213" y="3125334"/>
            <a:ext cx="997361" cy="756007"/>
          </a:xfrm>
          <a:prstGeom prst="rect">
            <a:avLst/>
          </a:prstGeom>
        </p:spPr>
      </p:pic>
      <p:pic>
        <p:nvPicPr>
          <p:cNvPr id="51" name="그림 50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407588">
            <a:off x="4411785" y="284530"/>
            <a:ext cx="890881" cy="912177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1400162" y="1737272"/>
            <a:ext cx="1618493" cy="79504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5369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3690" y="145685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1140" y="2803657"/>
            <a:ext cx="1356990" cy="136914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51140" y="4159575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1140" y="5512410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12570" y="11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1257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512569" y="282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512569" y="417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512569" y="5510520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87400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87400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881841" y="282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881841" y="417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882501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24431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24242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39870" y="2827193"/>
            <a:ext cx="1350000" cy="1330807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241760" y="4170690"/>
            <a:ext cx="1350000" cy="135650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24242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603190" y="11828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59941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96860" y="282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596860" y="417147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60130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" name="그림 53"/>
          <p:cNvPicPr>
            <a:picLocks noChangeAspect="1"/>
          </p:cNvPicPr>
          <p:nvPr/>
        </p:nvPicPr>
        <p:blipFill>
          <a:blip r:embed="rId7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7545" y="3124617"/>
            <a:ext cx="4094852" cy="2444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5" name="제목 1"/>
          <p:cNvSpPr txBox="1">
            <a:spLocks/>
          </p:cNvSpPr>
          <p:nvPr/>
        </p:nvSpPr>
        <p:spPr>
          <a:xfrm>
            <a:off x="7523875" y="1432284"/>
            <a:ext cx="432720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>
                <a:effectLst>
                  <a:outerShdw blurRad="152400" dist="241300" dir="3420000" sx="95000" sy="95000" algn="tl">
                    <a:srgbClr val="000000">
                      <a:alpha val="41000"/>
                    </a:srgbClr>
                  </a:outerShdw>
                </a:effectLst>
                <a:latin typeface="Showcard Gothic" panose="04020904020102020604" pitchFamily="82" charset="0"/>
              </a:rPr>
              <a:t>Digging Up Bones </a:t>
            </a:r>
            <a:endParaRPr lang="en-US" sz="4000" dirty="0">
              <a:effectLst>
                <a:outerShdw blurRad="152400" dist="241300" dir="3420000" sx="95000" sy="95000" algn="tl">
                  <a:srgbClr val="000000">
                    <a:alpha val="41000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5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그림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3132750">
            <a:off x="5706610" y="482359"/>
            <a:ext cx="997361" cy="756007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570" y="351205"/>
            <a:ext cx="890881" cy="912177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204428">
            <a:off x="1665754" y="1378808"/>
            <a:ext cx="972516" cy="1458774"/>
          </a:xfrm>
          <a:prstGeom prst="rect">
            <a:avLst/>
          </a:prstGeom>
        </p:spPr>
      </p:pic>
      <p:pic>
        <p:nvPicPr>
          <p:cNvPr id="40" name="그림 39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5420021" y="3047544"/>
            <a:ext cx="1618493" cy="795049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800387">
            <a:off x="3132997" y="3164205"/>
            <a:ext cx="997361" cy="756007"/>
          </a:xfrm>
          <a:prstGeom prst="rect">
            <a:avLst/>
          </a:prstGeom>
        </p:spPr>
      </p:pic>
      <p:pic>
        <p:nvPicPr>
          <p:cNvPr id="42" name="그림 41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761653">
            <a:off x="3045760" y="377391"/>
            <a:ext cx="890881" cy="912177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896162">
            <a:off x="4365501" y="1387113"/>
            <a:ext cx="972516" cy="1458774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05308">
            <a:off x="5462612" y="5786630"/>
            <a:ext cx="1618493" cy="795049"/>
          </a:xfrm>
          <a:prstGeom prst="rect">
            <a:avLst/>
          </a:prstGeom>
        </p:spPr>
      </p:pic>
      <p:pic>
        <p:nvPicPr>
          <p:cNvPr id="45" name="그림 44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623056">
            <a:off x="4412895" y="5804998"/>
            <a:ext cx="997361" cy="756007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9660353">
            <a:off x="358922" y="4378487"/>
            <a:ext cx="890881" cy="912177"/>
          </a:xfrm>
          <a:prstGeom prst="rect">
            <a:avLst/>
          </a:prstGeom>
        </p:spPr>
      </p:pic>
      <p:pic>
        <p:nvPicPr>
          <p:cNvPr id="47" name="그림 46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3062742" y="4059165"/>
            <a:ext cx="972516" cy="1458774"/>
          </a:xfrm>
          <a:prstGeom prst="rect">
            <a:avLst/>
          </a:prstGeom>
        </p:spPr>
      </p:pic>
      <p:pic>
        <p:nvPicPr>
          <p:cNvPr id="48" name="그림 47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247829">
            <a:off x="19443" y="1830645"/>
            <a:ext cx="1618493" cy="795049"/>
          </a:xfrm>
          <a:prstGeom prst="rect">
            <a:avLst/>
          </a:prstGeom>
        </p:spPr>
      </p:pic>
      <p:pic>
        <p:nvPicPr>
          <p:cNvPr id="49" name="그림 48"/>
          <p:cNvPicPr>
            <a:picLocks noChangeAspect="1"/>
          </p:cNvPicPr>
          <p:nvPr/>
        </p:nvPicPr>
        <p:blipFill>
          <a:blip r:embed="rId5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2270575">
            <a:off x="326143" y="2674268"/>
            <a:ext cx="972516" cy="1458774"/>
          </a:xfrm>
          <a:prstGeom prst="rect">
            <a:avLst/>
          </a:prstGeom>
        </p:spPr>
      </p:pic>
      <p:pic>
        <p:nvPicPr>
          <p:cNvPr id="50" name="그림 49"/>
          <p:cNvPicPr>
            <a:picLocks noChangeAspect="1"/>
          </p:cNvPicPr>
          <p:nvPr/>
        </p:nvPicPr>
        <p:blipFill>
          <a:blip r:embed="rId3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8759867">
            <a:off x="1615629" y="5783499"/>
            <a:ext cx="997361" cy="756007"/>
          </a:xfrm>
          <a:prstGeom prst="rect">
            <a:avLst/>
          </a:prstGeom>
        </p:spPr>
      </p:pic>
      <p:pic>
        <p:nvPicPr>
          <p:cNvPr id="51" name="그림 50"/>
          <p:cNvPicPr>
            <a:picLocks noChangeAspect="1"/>
          </p:cNvPicPr>
          <p:nvPr/>
        </p:nvPicPr>
        <p:blipFill>
          <a:blip r:embed="rId4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4407588">
            <a:off x="5737845" y="4347925"/>
            <a:ext cx="890881" cy="912177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6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 rot="17879390">
            <a:off x="79422" y="5763977"/>
            <a:ext cx="1618493" cy="79504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5369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3690" y="145685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1140" y="2803657"/>
            <a:ext cx="1356990" cy="136914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51140" y="4159575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1140" y="5512410"/>
            <a:ext cx="135699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12570" y="11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1257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512569" y="282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512569" y="4170911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512569" y="5510520"/>
            <a:ext cx="1357841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87400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874000" y="146052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881841" y="282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881841" y="4170911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882501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244310" y="11004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24242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39870" y="2827193"/>
            <a:ext cx="1350000" cy="1330807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241760" y="4170690"/>
            <a:ext cx="1350000" cy="1356503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24242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603190" y="11828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599410" y="147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96860" y="2827193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596860" y="4171478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601300" y="5508000"/>
            <a:ext cx="1350000" cy="1350000"/>
          </a:xfrm>
          <a:prstGeom prst="rect">
            <a:avLst/>
          </a:prstGeom>
          <a:solidFill>
            <a:srgbClr val="F5DE9D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" name="그림 53"/>
          <p:cNvPicPr>
            <a:picLocks noChangeAspect="1"/>
          </p:cNvPicPr>
          <p:nvPr/>
        </p:nvPicPr>
        <p:blipFill>
          <a:blip r:embed="rId7">
            <a:clrChange>
              <a:clrFrom>
                <a:srgbClr val="EFE4B0"/>
              </a:clrFrom>
              <a:clrTo>
                <a:srgbClr val="EFE4B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7545" y="3124617"/>
            <a:ext cx="4094852" cy="2444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5" name="제목 1"/>
          <p:cNvSpPr txBox="1">
            <a:spLocks/>
          </p:cNvSpPr>
          <p:nvPr/>
        </p:nvSpPr>
        <p:spPr>
          <a:xfrm>
            <a:off x="7523875" y="1432284"/>
            <a:ext cx="432720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>
                <a:effectLst>
                  <a:outerShdw blurRad="152400" dist="241300" dir="3420000" sx="95000" sy="95000" algn="tl">
                    <a:srgbClr val="000000">
                      <a:alpha val="41000"/>
                    </a:srgbClr>
                  </a:outerShdw>
                </a:effectLst>
                <a:latin typeface="Showcard Gothic" panose="04020904020102020604" pitchFamily="82" charset="0"/>
              </a:rPr>
              <a:t>Digging Up Bones </a:t>
            </a:r>
            <a:endParaRPr lang="en-US" sz="4000" dirty="0">
              <a:effectLst>
                <a:outerShdw blurRad="152400" dist="241300" dir="3420000" sx="95000" sy="95000" algn="tl">
                  <a:srgbClr val="000000">
                    <a:alpha val="41000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30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1" presetClass="exit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268</Words>
  <Application>Microsoft Office PowerPoint</Application>
  <PresentationFormat>와이드스크린</PresentationFormat>
  <Paragraphs>146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맑은 고딕</vt:lpstr>
      <vt:lpstr>Aharoni</vt:lpstr>
      <vt:lpstr>Arial</vt:lpstr>
      <vt:lpstr>Calibri</vt:lpstr>
      <vt:lpstr>Calibri Light</vt:lpstr>
      <vt:lpstr>Showcard Gothic</vt:lpstr>
      <vt:lpstr>Office 테마</vt:lpstr>
      <vt:lpstr>Digging Up Bones </vt:lpstr>
      <vt:lpstr>Prepare:  </vt:lpstr>
      <vt:lpstr>Rules: 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Digging Up Bones</dc:title>
  <dc:creator>user</dc:creator>
  <cp:lastModifiedBy>user</cp:lastModifiedBy>
  <cp:revision>14</cp:revision>
  <dcterms:created xsi:type="dcterms:W3CDTF">2016-04-29T05:26:14Z</dcterms:created>
  <dcterms:modified xsi:type="dcterms:W3CDTF">2017-03-13T06:52:20Z</dcterms:modified>
</cp:coreProperties>
</file>