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94" autoAdjust="0"/>
  </p:normalViewPr>
  <p:slideViewPr>
    <p:cSldViewPr snapToGrid="0">
      <p:cViewPr varScale="1">
        <p:scale>
          <a:sx n="92" d="100"/>
          <a:sy n="92" d="100"/>
        </p:scale>
        <p:origin x="49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90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48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16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10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70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21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4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48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86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8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77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CD5B-19F4-4DFE-9C0D-C05444A1DBA9}" type="datetimeFigureOut">
              <a:rPr lang="ko-KR" altLang="en-US" smtClean="0"/>
              <a:t>2017-04-18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8C68F-FC6A-4DA5-90C1-4853403D4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2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Faces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Rules for Kid’s version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780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Play: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5278581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Separate students into groups</a:t>
            </a:r>
          </a:p>
          <a:p>
            <a:endParaRPr lang="en-US" altLang="ko-KR" dirty="0"/>
          </a:p>
          <a:p>
            <a:r>
              <a:rPr lang="en-US" altLang="ko-KR" dirty="0" smtClean="0"/>
              <a:t>Pass out a small stack of cards (approx. 25) as randomly as possible to </a:t>
            </a:r>
            <a:r>
              <a:rPr lang="en-US" altLang="ko-KR" smtClean="0"/>
              <a:t>each group. 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The students will spread all of their cards over the table so all players can see. </a:t>
            </a:r>
          </a:p>
          <a:p>
            <a:endParaRPr lang="en-US" altLang="ko-KR" dirty="0"/>
          </a:p>
          <a:p>
            <a:r>
              <a:rPr lang="en-US" altLang="ko-KR" dirty="0" smtClean="0"/>
              <a:t>One student (the leader) will describe one of the faces.  </a:t>
            </a:r>
          </a:p>
          <a:p>
            <a:pPr lvl="1"/>
            <a:r>
              <a:rPr lang="en-US" altLang="ko-KR" dirty="0" smtClean="0"/>
              <a:t>Including the key phrases, “She / He has ______ ______.” and “She/ He looks like a __________”</a:t>
            </a:r>
          </a:p>
          <a:p>
            <a:endParaRPr lang="en-US" altLang="ko-KR" dirty="0"/>
          </a:p>
          <a:p>
            <a:r>
              <a:rPr lang="en-US" altLang="ko-KR" dirty="0" smtClean="0"/>
              <a:t>Students must find a character matching the description.  </a:t>
            </a:r>
          </a:p>
          <a:p>
            <a:pPr lvl="1"/>
            <a:r>
              <a:rPr lang="en-US" altLang="ko-KR" dirty="0" smtClean="0"/>
              <a:t>They are only allowed to choose one card each round and can’t replace it after they hear other clues.  </a:t>
            </a:r>
          </a:p>
          <a:p>
            <a:pPr lvl="1"/>
            <a:r>
              <a:rPr lang="en-US" altLang="ko-KR" dirty="0" smtClean="0"/>
              <a:t>However, the longer they wait, the more description they hear. 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The leader reveals which card they choose and that player gets the point.  </a:t>
            </a:r>
          </a:p>
          <a:p>
            <a:pPr lvl="1"/>
            <a:r>
              <a:rPr lang="en-US" altLang="ko-KR" dirty="0" smtClean="0"/>
              <a:t>Put all the cards back.</a:t>
            </a:r>
          </a:p>
          <a:p>
            <a:pPr lvl="1"/>
            <a:r>
              <a:rPr lang="en-US" altLang="ko-KR" dirty="0" smtClean="0"/>
              <a:t>The winner becomes the new leader.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4452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7545" cy="1325563"/>
          </a:xfrm>
        </p:spPr>
        <p:txBody>
          <a:bodyPr/>
          <a:lstStyle/>
          <a:p>
            <a:r>
              <a:rPr lang="en-US" altLang="ko-KR" dirty="0" smtClean="0"/>
              <a:t>How to Play: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05745" y="500207"/>
            <a:ext cx="6948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Put all the cards in the middle.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81764" y="1672875"/>
            <a:ext cx="1690529" cy="192197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16" y="1989892"/>
            <a:ext cx="1685497" cy="19119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98010" y="1572452"/>
            <a:ext cx="1680468" cy="191694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78746" y="2696822"/>
            <a:ext cx="1700591" cy="193203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440589" y="3055691"/>
            <a:ext cx="1680466" cy="19219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401" y="1331725"/>
            <a:ext cx="1675435" cy="190687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121" y="4365793"/>
            <a:ext cx="1680466" cy="191693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1343" y="3608200"/>
            <a:ext cx="1665372" cy="190687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1032" y="3662838"/>
            <a:ext cx="1705622" cy="192700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8281" y="4305479"/>
            <a:ext cx="1690528" cy="19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0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7545" cy="1325563"/>
          </a:xfrm>
        </p:spPr>
        <p:txBody>
          <a:bodyPr/>
          <a:lstStyle/>
          <a:p>
            <a:r>
              <a:rPr lang="en-US" altLang="ko-KR" dirty="0" smtClean="0"/>
              <a:t>How to Play: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05745" y="365125"/>
            <a:ext cx="6948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 a leader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345"/>
            <a:ext cx="3478429" cy="347842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15" y="3050532"/>
            <a:ext cx="4150770" cy="436005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18" y="3491345"/>
            <a:ext cx="3478429" cy="347842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97" y="3050531"/>
            <a:ext cx="4150770" cy="43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7545" cy="1325563"/>
          </a:xfrm>
        </p:spPr>
        <p:txBody>
          <a:bodyPr/>
          <a:lstStyle/>
          <a:p>
            <a:r>
              <a:rPr lang="en-US" altLang="ko-KR" dirty="0" smtClean="0"/>
              <a:t>How to Play: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05745" y="500207"/>
            <a:ext cx="6948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The leader describes a face.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21466" y="2166921"/>
            <a:ext cx="1690529" cy="19219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18" y="2483938"/>
            <a:ext cx="1685497" cy="19119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7712" y="2066498"/>
            <a:ext cx="1680468" cy="19169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418448" y="3190868"/>
            <a:ext cx="1700591" cy="19320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680291" y="3549737"/>
            <a:ext cx="1680466" cy="192197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103" y="1825771"/>
            <a:ext cx="1675435" cy="19068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4823" y="4859839"/>
            <a:ext cx="1680466" cy="191693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1045" y="4102246"/>
            <a:ext cx="1665372" cy="190687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0734" y="4156884"/>
            <a:ext cx="1705622" cy="192700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983" y="4799525"/>
            <a:ext cx="1690528" cy="192700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5" y="4676867"/>
            <a:ext cx="2361347" cy="2361347"/>
          </a:xfrm>
          <a:prstGeom prst="rect">
            <a:avLst/>
          </a:prstGeom>
        </p:spPr>
      </p:pic>
      <p:sp>
        <p:nvSpPr>
          <p:cNvPr id="3" name="사각형 설명선 2"/>
          <p:cNvSpPr/>
          <p:nvPr/>
        </p:nvSpPr>
        <p:spPr>
          <a:xfrm>
            <a:off x="103296" y="1877778"/>
            <a:ext cx="4208932" cy="2424926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She</a:t>
            </a:r>
            <a:r>
              <a:rPr lang="ko-KR" altLang="en-US" dirty="0" smtClean="0"/>
              <a:t> </a:t>
            </a:r>
            <a:r>
              <a:rPr lang="en-US" altLang="ko-KR" dirty="0" smtClean="0"/>
              <a:t>has</a:t>
            </a:r>
            <a:r>
              <a:rPr lang="ko-KR" altLang="en-US" dirty="0" smtClean="0"/>
              <a:t> </a:t>
            </a:r>
            <a:r>
              <a:rPr lang="en-US" altLang="ko-KR" dirty="0" smtClean="0"/>
              <a:t>big eyes.  </a:t>
            </a:r>
            <a:endParaRPr lang="ko-KR" altLang="en-US" dirty="0"/>
          </a:p>
        </p:txBody>
      </p:sp>
      <p:sp>
        <p:nvSpPr>
          <p:cNvPr id="16" name="사각형 설명선 15"/>
          <p:cNvSpPr/>
          <p:nvPr/>
        </p:nvSpPr>
        <p:spPr>
          <a:xfrm>
            <a:off x="101669" y="1877778"/>
            <a:ext cx="4208932" cy="2424926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She</a:t>
            </a:r>
            <a:r>
              <a:rPr lang="ko-KR" altLang="en-US" dirty="0" smtClean="0"/>
              <a:t> </a:t>
            </a:r>
            <a:r>
              <a:rPr lang="en-US" altLang="ko-KR" dirty="0" smtClean="0"/>
              <a:t>has</a:t>
            </a:r>
            <a:r>
              <a:rPr lang="ko-KR" altLang="en-US" dirty="0" smtClean="0"/>
              <a:t> </a:t>
            </a:r>
            <a:r>
              <a:rPr lang="en-US" altLang="ko-KR" dirty="0" smtClean="0"/>
              <a:t>blonde hair.  </a:t>
            </a:r>
            <a:endParaRPr lang="ko-KR" altLang="en-US" dirty="0"/>
          </a:p>
        </p:txBody>
      </p:sp>
      <p:sp>
        <p:nvSpPr>
          <p:cNvPr id="17" name="사각형 설명선 16"/>
          <p:cNvSpPr/>
          <p:nvPr/>
        </p:nvSpPr>
        <p:spPr>
          <a:xfrm>
            <a:off x="108741" y="1877778"/>
            <a:ext cx="4208932" cy="2424926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She</a:t>
            </a:r>
            <a:r>
              <a:rPr lang="ko-KR" altLang="en-US" dirty="0" smtClean="0"/>
              <a:t> </a:t>
            </a:r>
            <a:r>
              <a:rPr lang="en-US" altLang="ko-KR" dirty="0" smtClean="0"/>
              <a:t>is wearing glasses.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2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7545" cy="1325563"/>
          </a:xfrm>
        </p:spPr>
        <p:txBody>
          <a:bodyPr/>
          <a:lstStyle/>
          <a:p>
            <a:r>
              <a:rPr lang="en-US" altLang="ko-KR" dirty="0" smtClean="0"/>
              <a:t>How to Play: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05745" y="293107"/>
            <a:ext cx="6948055" cy="173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The other students can choose </a:t>
            </a:r>
            <a:r>
              <a:rPr lang="en-US" altLang="ko-KR" u="sng" dirty="0" smtClean="0">
                <a:solidFill>
                  <a:srgbClr val="C00000"/>
                </a:solidFill>
              </a:rPr>
              <a:t>one</a:t>
            </a:r>
            <a:r>
              <a:rPr lang="en-US" altLang="ko-KR" dirty="0" smtClean="0">
                <a:solidFill>
                  <a:srgbClr val="C00000"/>
                </a:solidFill>
              </a:rPr>
              <a:t> card.  </a:t>
            </a:r>
          </a:p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(You can’t change it)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21466" y="2166921"/>
            <a:ext cx="1690529" cy="19219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18" y="2483938"/>
            <a:ext cx="1685497" cy="19119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7712" y="2066498"/>
            <a:ext cx="1680468" cy="19169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418448" y="3190868"/>
            <a:ext cx="1700591" cy="19320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680291" y="3549737"/>
            <a:ext cx="1680466" cy="192197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103" y="1825771"/>
            <a:ext cx="1675435" cy="19068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4823" y="4859839"/>
            <a:ext cx="1680466" cy="191693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1045" y="4102246"/>
            <a:ext cx="1665372" cy="190687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0734" y="4156884"/>
            <a:ext cx="1705622" cy="192700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983" y="4799525"/>
            <a:ext cx="1690528" cy="192700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45" y="3636729"/>
            <a:ext cx="1213210" cy="121321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88" y="5175692"/>
            <a:ext cx="1447710" cy="152070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87" y="1607202"/>
            <a:ext cx="1447710" cy="15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6155 -0.0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81" y="-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74244 0.410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22" y="20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17878 -0.2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5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7545" cy="1325563"/>
          </a:xfrm>
        </p:spPr>
        <p:txBody>
          <a:bodyPr/>
          <a:lstStyle/>
          <a:p>
            <a:r>
              <a:rPr lang="en-US" altLang="ko-KR" dirty="0" smtClean="0"/>
              <a:t>How to Play: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05745" y="500207"/>
            <a:ext cx="6948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After everyone has a card, the leader tells the answer.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21466" y="2166921"/>
            <a:ext cx="1690529" cy="19219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18" y="2483938"/>
            <a:ext cx="1685497" cy="19119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73123" y="4915228"/>
            <a:ext cx="1680468" cy="19169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41299" y="1339459"/>
            <a:ext cx="1700591" cy="19320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73593" y="3195899"/>
            <a:ext cx="1680466" cy="192197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103" y="1825771"/>
            <a:ext cx="1675435" cy="19068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4823" y="4859839"/>
            <a:ext cx="1680466" cy="191693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1045" y="4102246"/>
            <a:ext cx="1665372" cy="190687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0734" y="4156884"/>
            <a:ext cx="1705622" cy="192700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983" y="4799525"/>
            <a:ext cx="1690528" cy="192700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45" y="3636729"/>
            <a:ext cx="1213210" cy="121321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88" y="5175692"/>
            <a:ext cx="1447710" cy="152070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87" y="1607202"/>
            <a:ext cx="1447710" cy="1520704"/>
          </a:xfrm>
          <a:prstGeom prst="rect">
            <a:avLst/>
          </a:prstGeom>
        </p:spPr>
      </p:pic>
      <p:sp>
        <p:nvSpPr>
          <p:cNvPr id="3" name="톱니 모양의 오른쪽 화살표 2"/>
          <p:cNvSpPr/>
          <p:nvPr/>
        </p:nvSpPr>
        <p:spPr>
          <a:xfrm rot="11653162">
            <a:off x="3478538" y="3882018"/>
            <a:ext cx="3574473" cy="1369649"/>
          </a:xfrm>
          <a:prstGeom prst="notch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57" y="3500651"/>
            <a:ext cx="3478429" cy="347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0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7545" cy="1325563"/>
          </a:xfrm>
        </p:spPr>
        <p:txBody>
          <a:bodyPr/>
          <a:lstStyle/>
          <a:p>
            <a:r>
              <a:rPr lang="en-US" altLang="ko-KR" dirty="0" smtClean="0"/>
              <a:t>How to Play: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05745" y="500207"/>
            <a:ext cx="6948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The winner becomes the new leader. 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345"/>
            <a:ext cx="3478429" cy="34784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15" y="3050532"/>
            <a:ext cx="4150770" cy="43600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18" y="3491345"/>
            <a:ext cx="3478429" cy="34784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97" y="3050531"/>
            <a:ext cx="4150770" cy="43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7545" cy="1325563"/>
          </a:xfrm>
        </p:spPr>
        <p:txBody>
          <a:bodyPr/>
          <a:lstStyle/>
          <a:p>
            <a:r>
              <a:rPr lang="en-US" altLang="ko-KR" dirty="0" smtClean="0"/>
              <a:t>How to Play: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05745" y="500207"/>
            <a:ext cx="6948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How many times did you win?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253</Words>
  <Application>Microsoft Office PowerPoint</Application>
  <PresentationFormat>와이드스크린</PresentationFormat>
  <Paragraphs>37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Faces </vt:lpstr>
      <vt:lpstr>How to Play:</vt:lpstr>
      <vt:lpstr>How to Play:  </vt:lpstr>
      <vt:lpstr>How to Play:  </vt:lpstr>
      <vt:lpstr>How to Play:  </vt:lpstr>
      <vt:lpstr>How to Play:  </vt:lpstr>
      <vt:lpstr>How to Play:  </vt:lpstr>
      <vt:lpstr>How to Play:  </vt:lpstr>
      <vt:lpstr>How to Play: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Faces</dc:title>
  <dc:creator>user</dc:creator>
  <cp:lastModifiedBy>user</cp:lastModifiedBy>
  <cp:revision>6</cp:revision>
  <dcterms:created xsi:type="dcterms:W3CDTF">2017-04-17T23:43:26Z</dcterms:created>
  <dcterms:modified xsi:type="dcterms:W3CDTF">2017-04-18T04:42:40Z</dcterms:modified>
</cp:coreProperties>
</file>