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4B0"/>
    <a:srgbClr val="FFD9B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55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51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064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32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220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579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53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07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167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651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728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FEBEF-B72A-4469-87DC-69707BE85409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5291A-F200-4EAF-BC3D-89BCABC35A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30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anose="020E0802020502020306" pitchFamily="34" charset="0"/>
              </a:rPr>
              <a:t>Gopher Hunter </a:t>
            </a:r>
            <a:endParaRPr lang="en-US" dirty="0">
              <a:latin typeface="Berlin Sans FB Demi" panose="020E0802020502020306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(Review Game)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620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6509" y="3600438"/>
            <a:ext cx="832554" cy="7629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31000" y="2515645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5515" y="340681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334530" y="178416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334530" y="1265899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334530" y="2353382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334530" y="3440865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334530" y="4528348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334530" y="5615831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1603260" y="178416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1603260" y="1265898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1603260" y="2353381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1602656" y="3440863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1602656" y="4528345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1602656" y="5615828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2876915" y="178416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2876915" y="1265898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2876915" y="2353381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2876311" y="3440863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2876311" y="4528345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2876311" y="5615828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4146249" y="178415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4146249" y="1265897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4146249" y="2353380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4145645" y="3440862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4145645" y="4528344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4145645" y="5615827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5413771" y="178416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5413771" y="1265898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5413771" y="2353381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5413167" y="3440863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5413167" y="4528345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5413167" y="5615828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6688634" y="178416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6688634" y="1265898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6688634" y="2353381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6688030" y="3440863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6688030" y="4528345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6688030" y="5615828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7968422" y="178416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7968422" y="1265898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7968422" y="2353381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7967818" y="3440863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7967818" y="4528345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7967818" y="5615828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  <p:grpSp>
        <p:nvGrpSpPr>
          <p:cNvPr id="188" name="43"/>
          <p:cNvGrpSpPr/>
          <p:nvPr/>
        </p:nvGrpSpPr>
        <p:grpSpPr>
          <a:xfrm>
            <a:off x="9236548" y="178416"/>
            <a:ext cx="1268730" cy="1087483"/>
            <a:chOff x="9236548" y="178416"/>
            <a:chExt cx="1268730" cy="1087483"/>
          </a:xfrm>
        </p:grpSpPr>
        <p:pic>
          <p:nvPicPr>
            <p:cNvPr id="12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78416"/>
              <a:ext cx="1268730" cy="1087483"/>
            </a:xfrm>
            <a:prstGeom prst="rect">
              <a:avLst/>
            </a:prstGeom>
          </p:spPr>
        </p:pic>
        <p:sp>
          <p:nvSpPr>
            <p:cNvPr id="122" name="제목 1"/>
            <p:cNvSpPr txBox="1">
              <a:spLocks/>
            </p:cNvSpPr>
            <p:nvPr/>
          </p:nvSpPr>
          <p:spPr>
            <a:xfrm>
              <a:off x="9567972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</a:t>
              </a:r>
            </a:p>
          </p:txBody>
        </p:sp>
      </p:grpSp>
      <p:grpSp>
        <p:nvGrpSpPr>
          <p:cNvPr id="187" name="44"/>
          <p:cNvGrpSpPr/>
          <p:nvPr/>
        </p:nvGrpSpPr>
        <p:grpSpPr>
          <a:xfrm>
            <a:off x="9236548" y="1265898"/>
            <a:ext cx="1268730" cy="1087483"/>
            <a:chOff x="9236548" y="1265898"/>
            <a:chExt cx="1268730" cy="1087483"/>
          </a:xfrm>
        </p:grpSpPr>
        <p:pic>
          <p:nvPicPr>
            <p:cNvPr id="12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265898"/>
              <a:ext cx="1268730" cy="1087483"/>
            </a:xfrm>
            <a:prstGeom prst="rect">
              <a:avLst/>
            </a:prstGeom>
          </p:spPr>
        </p:pic>
        <p:sp>
          <p:nvSpPr>
            <p:cNvPr id="124" name="제목 1"/>
            <p:cNvSpPr txBox="1">
              <a:spLocks/>
            </p:cNvSpPr>
            <p:nvPr/>
          </p:nvSpPr>
          <p:spPr>
            <a:xfrm>
              <a:off x="9567972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</a:t>
              </a:r>
            </a:p>
          </p:txBody>
        </p:sp>
      </p:grpSp>
      <p:grpSp>
        <p:nvGrpSpPr>
          <p:cNvPr id="186" name="45"/>
          <p:cNvGrpSpPr/>
          <p:nvPr/>
        </p:nvGrpSpPr>
        <p:grpSpPr>
          <a:xfrm>
            <a:off x="9236548" y="2353381"/>
            <a:ext cx="1268730" cy="1087483"/>
            <a:chOff x="9236548" y="2353381"/>
            <a:chExt cx="1268730" cy="1087483"/>
          </a:xfrm>
        </p:grpSpPr>
        <p:pic>
          <p:nvPicPr>
            <p:cNvPr id="12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2353381"/>
              <a:ext cx="1268730" cy="1087483"/>
            </a:xfrm>
            <a:prstGeom prst="rect">
              <a:avLst/>
            </a:prstGeom>
          </p:spPr>
        </p:pic>
        <p:sp>
          <p:nvSpPr>
            <p:cNvPr id="126" name="제목 1"/>
            <p:cNvSpPr txBox="1">
              <a:spLocks/>
            </p:cNvSpPr>
            <p:nvPr/>
          </p:nvSpPr>
          <p:spPr>
            <a:xfrm>
              <a:off x="9567972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</a:t>
              </a:r>
            </a:p>
          </p:txBody>
        </p:sp>
      </p:grpSp>
      <p:grpSp>
        <p:nvGrpSpPr>
          <p:cNvPr id="185" name="46"/>
          <p:cNvGrpSpPr/>
          <p:nvPr/>
        </p:nvGrpSpPr>
        <p:grpSpPr>
          <a:xfrm>
            <a:off x="9235944" y="3440863"/>
            <a:ext cx="1268730" cy="1087483"/>
            <a:chOff x="9235944" y="3440863"/>
            <a:chExt cx="1268730" cy="1087483"/>
          </a:xfrm>
        </p:grpSpPr>
        <p:pic>
          <p:nvPicPr>
            <p:cNvPr id="12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3440863"/>
              <a:ext cx="1268730" cy="1087483"/>
            </a:xfrm>
            <a:prstGeom prst="rect">
              <a:avLst/>
            </a:prstGeom>
          </p:spPr>
        </p:pic>
        <p:sp>
          <p:nvSpPr>
            <p:cNvPr id="128" name="제목 1"/>
            <p:cNvSpPr txBox="1">
              <a:spLocks/>
            </p:cNvSpPr>
            <p:nvPr/>
          </p:nvSpPr>
          <p:spPr>
            <a:xfrm>
              <a:off x="9567368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46</a:t>
              </a:r>
            </a:p>
          </p:txBody>
        </p:sp>
      </p:grpSp>
      <p:grpSp>
        <p:nvGrpSpPr>
          <p:cNvPr id="184" name="47"/>
          <p:cNvGrpSpPr/>
          <p:nvPr/>
        </p:nvGrpSpPr>
        <p:grpSpPr>
          <a:xfrm>
            <a:off x="9235944" y="4528345"/>
            <a:ext cx="1268730" cy="1087483"/>
            <a:chOff x="9235944" y="4528345"/>
            <a:chExt cx="1268730" cy="1087483"/>
          </a:xfrm>
        </p:grpSpPr>
        <p:pic>
          <p:nvPicPr>
            <p:cNvPr id="12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4528345"/>
              <a:ext cx="1268730" cy="1087483"/>
            </a:xfrm>
            <a:prstGeom prst="rect">
              <a:avLst/>
            </a:prstGeom>
          </p:spPr>
        </p:pic>
        <p:sp>
          <p:nvSpPr>
            <p:cNvPr id="130" name="제목 1"/>
            <p:cNvSpPr txBox="1">
              <a:spLocks/>
            </p:cNvSpPr>
            <p:nvPr/>
          </p:nvSpPr>
          <p:spPr>
            <a:xfrm>
              <a:off x="9567368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47</a:t>
              </a:r>
            </a:p>
          </p:txBody>
        </p:sp>
      </p:grpSp>
      <p:grpSp>
        <p:nvGrpSpPr>
          <p:cNvPr id="183" name="48"/>
          <p:cNvGrpSpPr/>
          <p:nvPr/>
        </p:nvGrpSpPr>
        <p:grpSpPr>
          <a:xfrm>
            <a:off x="9235944" y="5615828"/>
            <a:ext cx="1268730" cy="1087483"/>
            <a:chOff x="9235944" y="5615828"/>
            <a:chExt cx="1268730" cy="1087483"/>
          </a:xfrm>
        </p:grpSpPr>
        <p:pic>
          <p:nvPicPr>
            <p:cNvPr id="13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5615828"/>
              <a:ext cx="1268730" cy="1087483"/>
            </a:xfrm>
            <a:prstGeom prst="rect">
              <a:avLst/>
            </a:prstGeom>
          </p:spPr>
        </p:pic>
        <p:sp>
          <p:nvSpPr>
            <p:cNvPr id="132" name="제목 1"/>
            <p:cNvSpPr txBox="1">
              <a:spLocks/>
            </p:cNvSpPr>
            <p:nvPr/>
          </p:nvSpPr>
          <p:spPr>
            <a:xfrm>
              <a:off x="9567368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</a:t>
              </a:r>
            </a:p>
          </p:txBody>
        </p:sp>
      </p:grpSp>
      <p:grpSp>
        <p:nvGrpSpPr>
          <p:cNvPr id="189" name="49"/>
          <p:cNvGrpSpPr/>
          <p:nvPr/>
        </p:nvGrpSpPr>
        <p:grpSpPr>
          <a:xfrm>
            <a:off x="10503466" y="178414"/>
            <a:ext cx="1268730" cy="1087483"/>
            <a:chOff x="10503466" y="178414"/>
            <a:chExt cx="1268730" cy="1087483"/>
          </a:xfrm>
        </p:grpSpPr>
        <p:pic>
          <p:nvPicPr>
            <p:cNvPr id="13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78414"/>
              <a:ext cx="1268730" cy="1087483"/>
            </a:xfrm>
            <a:prstGeom prst="rect">
              <a:avLst/>
            </a:prstGeom>
          </p:spPr>
        </p:pic>
        <p:sp>
          <p:nvSpPr>
            <p:cNvPr id="134" name="제목 1"/>
            <p:cNvSpPr txBox="1">
              <a:spLocks/>
            </p:cNvSpPr>
            <p:nvPr/>
          </p:nvSpPr>
          <p:spPr>
            <a:xfrm>
              <a:off x="10834890" y="41911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</a:t>
              </a:r>
            </a:p>
          </p:txBody>
        </p:sp>
      </p:grpSp>
      <p:grpSp>
        <p:nvGrpSpPr>
          <p:cNvPr id="190" name="50"/>
          <p:cNvGrpSpPr/>
          <p:nvPr/>
        </p:nvGrpSpPr>
        <p:grpSpPr>
          <a:xfrm>
            <a:off x="10503466" y="1265896"/>
            <a:ext cx="1268730" cy="1087483"/>
            <a:chOff x="10503466" y="1265896"/>
            <a:chExt cx="1268730" cy="1087483"/>
          </a:xfrm>
        </p:grpSpPr>
        <p:pic>
          <p:nvPicPr>
            <p:cNvPr id="1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265896"/>
              <a:ext cx="1268730" cy="1087483"/>
            </a:xfrm>
            <a:prstGeom prst="rect">
              <a:avLst/>
            </a:prstGeom>
          </p:spPr>
        </p:pic>
        <p:sp>
          <p:nvSpPr>
            <p:cNvPr id="136" name="제목 1"/>
            <p:cNvSpPr txBox="1">
              <a:spLocks/>
            </p:cNvSpPr>
            <p:nvPr/>
          </p:nvSpPr>
          <p:spPr>
            <a:xfrm>
              <a:off x="10834890" y="150660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</a:t>
              </a:r>
            </a:p>
          </p:txBody>
        </p:sp>
      </p:grpSp>
      <p:grpSp>
        <p:nvGrpSpPr>
          <p:cNvPr id="191" name="51"/>
          <p:cNvGrpSpPr/>
          <p:nvPr/>
        </p:nvGrpSpPr>
        <p:grpSpPr>
          <a:xfrm>
            <a:off x="10503466" y="2353379"/>
            <a:ext cx="1268730" cy="1087483"/>
            <a:chOff x="10503466" y="2353379"/>
            <a:chExt cx="1268730" cy="1087483"/>
          </a:xfrm>
        </p:grpSpPr>
        <p:pic>
          <p:nvPicPr>
            <p:cNvPr id="1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2353379"/>
              <a:ext cx="1268730" cy="1087483"/>
            </a:xfrm>
            <a:prstGeom prst="rect">
              <a:avLst/>
            </a:prstGeom>
          </p:spPr>
        </p:pic>
        <p:sp>
          <p:nvSpPr>
            <p:cNvPr id="138" name="제목 1"/>
            <p:cNvSpPr txBox="1">
              <a:spLocks/>
            </p:cNvSpPr>
            <p:nvPr/>
          </p:nvSpPr>
          <p:spPr>
            <a:xfrm>
              <a:off x="10834890" y="2594084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</a:t>
              </a:r>
            </a:p>
          </p:txBody>
        </p:sp>
      </p:grpSp>
      <p:grpSp>
        <p:nvGrpSpPr>
          <p:cNvPr id="192" name="52"/>
          <p:cNvGrpSpPr/>
          <p:nvPr/>
        </p:nvGrpSpPr>
        <p:grpSpPr>
          <a:xfrm>
            <a:off x="10502862" y="3440861"/>
            <a:ext cx="1268730" cy="1087483"/>
            <a:chOff x="10502862" y="3440861"/>
            <a:chExt cx="1268730" cy="1087483"/>
          </a:xfrm>
        </p:grpSpPr>
        <p:pic>
          <p:nvPicPr>
            <p:cNvPr id="1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3440861"/>
              <a:ext cx="1268730" cy="1087483"/>
            </a:xfrm>
            <a:prstGeom prst="rect">
              <a:avLst/>
            </a:prstGeom>
          </p:spPr>
        </p:pic>
        <p:sp>
          <p:nvSpPr>
            <p:cNvPr id="140" name="제목 1"/>
            <p:cNvSpPr txBox="1">
              <a:spLocks/>
            </p:cNvSpPr>
            <p:nvPr/>
          </p:nvSpPr>
          <p:spPr>
            <a:xfrm>
              <a:off x="10834286" y="368156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</a:t>
              </a:r>
            </a:p>
          </p:txBody>
        </p:sp>
      </p:grpSp>
      <p:grpSp>
        <p:nvGrpSpPr>
          <p:cNvPr id="193" name="53"/>
          <p:cNvGrpSpPr/>
          <p:nvPr/>
        </p:nvGrpSpPr>
        <p:grpSpPr>
          <a:xfrm>
            <a:off x="10502862" y="4528343"/>
            <a:ext cx="1268730" cy="1087483"/>
            <a:chOff x="10502862" y="4528343"/>
            <a:chExt cx="1268730" cy="1087483"/>
          </a:xfrm>
        </p:grpSpPr>
        <p:pic>
          <p:nvPicPr>
            <p:cNvPr id="1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4528343"/>
              <a:ext cx="1268730" cy="1087483"/>
            </a:xfrm>
            <a:prstGeom prst="rect">
              <a:avLst/>
            </a:prstGeom>
          </p:spPr>
        </p:pic>
        <p:sp>
          <p:nvSpPr>
            <p:cNvPr id="142" name="제목 1"/>
            <p:cNvSpPr txBox="1">
              <a:spLocks/>
            </p:cNvSpPr>
            <p:nvPr/>
          </p:nvSpPr>
          <p:spPr>
            <a:xfrm>
              <a:off x="10834286" y="476904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</a:t>
              </a:r>
            </a:p>
          </p:txBody>
        </p:sp>
      </p:grpSp>
      <p:grpSp>
        <p:nvGrpSpPr>
          <p:cNvPr id="194" name="54"/>
          <p:cNvGrpSpPr/>
          <p:nvPr/>
        </p:nvGrpSpPr>
        <p:grpSpPr>
          <a:xfrm>
            <a:off x="10519336" y="5621879"/>
            <a:ext cx="1268730" cy="1087483"/>
            <a:chOff x="10519336" y="5617961"/>
            <a:chExt cx="1268730" cy="1087483"/>
          </a:xfrm>
        </p:grpSpPr>
        <p:pic>
          <p:nvPicPr>
            <p:cNvPr id="1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19336" y="5617961"/>
              <a:ext cx="1268730" cy="1087483"/>
            </a:xfrm>
            <a:prstGeom prst="rect">
              <a:avLst/>
            </a:prstGeom>
          </p:spPr>
        </p:pic>
        <p:sp>
          <p:nvSpPr>
            <p:cNvPr id="146" name="제목 1"/>
            <p:cNvSpPr txBox="1">
              <a:spLocks/>
            </p:cNvSpPr>
            <p:nvPr/>
          </p:nvSpPr>
          <p:spPr>
            <a:xfrm>
              <a:off x="10834286" y="586329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92137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0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0887" y="3603128"/>
            <a:ext cx="832554" cy="76295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2735" y="4763670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21253" y="1407053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334530" y="178416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334530" y="1265899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334530" y="2353382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334530" y="3440865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334530" y="4528348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334530" y="5615831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1603260" y="178416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1603260" y="1265898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1603260" y="2353381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1602656" y="3440863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1602656" y="4528345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1602656" y="5615828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2876915" y="178416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2876915" y="1265898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2876915" y="2353381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2876311" y="3440863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2876311" y="4528345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2876311" y="5615828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4146249" y="178415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4146249" y="1265897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4146249" y="2353380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4145645" y="3440862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4145645" y="4528344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4145645" y="5615827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5413771" y="178416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5413771" y="1265898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5413771" y="2353381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5413167" y="3440863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5413167" y="4528345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5413167" y="5615828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6688634" y="178416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6688634" y="1265898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6688634" y="2353381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6688030" y="3440863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6688030" y="4528345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6688030" y="5615828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7968422" y="178416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7968422" y="1265898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7968422" y="2353381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7967818" y="3440863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7967818" y="4528345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7967818" y="5615828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  <p:grpSp>
        <p:nvGrpSpPr>
          <p:cNvPr id="188" name="43"/>
          <p:cNvGrpSpPr/>
          <p:nvPr/>
        </p:nvGrpSpPr>
        <p:grpSpPr>
          <a:xfrm>
            <a:off x="9236548" y="178416"/>
            <a:ext cx="1268730" cy="1087483"/>
            <a:chOff x="9236548" y="178416"/>
            <a:chExt cx="1268730" cy="1087483"/>
          </a:xfrm>
        </p:grpSpPr>
        <p:pic>
          <p:nvPicPr>
            <p:cNvPr id="12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78416"/>
              <a:ext cx="1268730" cy="1087483"/>
            </a:xfrm>
            <a:prstGeom prst="rect">
              <a:avLst/>
            </a:prstGeom>
          </p:spPr>
        </p:pic>
        <p:sp>
          <p:nvSpPr>
            <p:cNvPr id="122" name="제목 1"/>
            <p:cNvSpPr txBox="1">
              <a:spLocks/>
            </p:cNvSpPr>
            <p:nvPr/>
          </p:nvSpPr>
          <p:spPr>
            <a:xfrm>
              <a:off x="9567972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</a:t>
              </a:r>
            </a:p>
          </p:txBody>
        </p:sp>
      </p:grpSp>
      <p:grpSp>
        <p:nvGrpSpPr>
          <p:cNvPr id="187" name="44"/>
          <p:cNvGrpSpPr/>
          <p:nvPr/>
        </p:nvGrpSpPr>
        <p:grpSpPr>
          <a:xfrm>
            <a:off x="9236548" y="1265898"/>
            <a:ext cx="1268730" cy="1087483"/>
            <a:chOff x="9236548" y="1265898"/>
            <a:chExt cx="1268730" cy="1087483"/>
          </a:xfrm>
        </p:grpSpPr>
        <p:pic>
          <p:nvPicPr>
            <p:cNvPr id="12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265898"/>
              <a:ext cx="1268730" cy="1087483"/>
            </a:xfrm>
            <a:prstGeom prst="rect">
              <a:avLst/>
            </a:prstGeom>
          </p:spPr>
        </p:pic>
        <p:sp>
          <p:nvSpPr>
            <p:cNvPr id="124" name="제목 1"/>
            <p:cNvSpPr txBox="1">
              <a:spLocks/>
            </p:cNvSpPr>
            <p:nvPr/>
          </p:nvSpPr>
          <p:spPr>
            <a:xfrm>
              <a:off x="9567972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</a:t>
              </a:r>
            </a:p>
          </p:txBody>
        </p:sp>
      </p:grpSp>
      <p:grpSp>
        <p:nvGrpSpPr>
          <p:cNvPr id="186" name="45"/>
          <p:cNvGrpSpPr/>
          <p:nvPr/>
        </p:nvGrpSpPr>
        <p:grpSpPr>
          <a:xfrm>
            <a:off x="9236548" y="2353381"/>
            <a:ext cx="1268730" cy="1087483"/>
            <a:chOff x="9236548" y="2353381"/>
            <a:chExt cx="1268730" cy="1087483"/>
          </a:xfrm>
        </p:grpSpPr>
        <p:pic>
          <p:nvPicPr>
            <p:cNvPr id="12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2353381"/>
              <a:ext cx="1268730" cy="1087483"/>
            </a:xfrm>
            <a:prstGeom prst="rect">
              <a:avLst/>
            </a:prstGeom>
          </p:spPr>
        </p:pic>
        <p:sp>
          <p:nvSpPr>
            <p:cNvPr id="126" name="제목 1"/>
            <p:cNvSpPr txBox="1">
              <a:spLocks/>
            </p:cNvSpPr>
            <p:nvPr/>
          </p:nvSpPr>
          <p:spPr>
            <a:xfrm>
              <a:off x="9567972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</a:t>
              </a:r>
            </a:p>
          </p:txBody>
        </p:sp>
      </p:grpSp>
      <p:grpSp>
        <p:nvGrpSpPr>
          <p:cNvPr id="185" name="46"/>
          <p:cNvGrpSpPr/>
          <p:nvPr/>
        </p:nvGrpSpPr>
        <p:grpSpPr>
          <a:xfrm>
            <a:off x="9235944" y="3440863"/>
            <a:ext cx="1268730" cy="1087483"/>
            <a:chOff x="9235944" y="3440863"/>
            <a:chExt cx="1268730" cy="1087483"/>
          </a:xfrm>
        </p:grpSpPr>
        <p:pic>
          <p:nvPicPr>
            <p:cNvPr id="12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3440863"/>
              <a:ext cx="1268730" cy="1087483"/>
            </a:xfrm>
            <a:prstGeom prst="rect">
              <a:avLst/>
            </a:prstGeom>
          </p:spPr>
        </p:pic>
        <p:sp>
          <p:nvSpPr>
            <p:cNvPr id="128" name="제목 1"/>
            <p:cNvSpPr txBox="1">
              <a:spLocks/>
            </p:cNvSpPr>
            <p:nvPr/>
          </p:nvSpPr>
          <p:spPr>
            <a:xfrm>
              <a:off x="9567368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46</a:t>
              </a:r>
            </a:p>
          </p:txBody>
        </p:sp>
      </p:grpSp>
      <p:grpSp>
        <p:nvGrpSpPr>
          <p:cNvPr id="184" name="47"/>
          <p:cNvGrpSpPr/>
          <p:nvPr/>
        </p:nvGrpSpPr>
        <p:grpSpPr>
          <a:xfrm>
            <a:off x="9235944" y="4528345"/>
            <a:ext cx="1268730" cy="1087483"/>
            <a:chOff x="9235944" y="4528345"/>
            <a:chExt cx="1268730" cy="1087483"/>
          </a:xfrm>
        </p:grpSpPr>
        <p:pic>
          <p:nvPicPr>
            <p:cNvPr id="12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4528345"/>
              <a:ext cx="1268730" cy="1087483"/>
            </a:xfrm>
            <a:prstGeom prst="rect">
              <a:avLst/>
            </a:prstGeom>
          </p:spPr>
        </p:pic>
        <p:sp>
          <p:nvSpPr>
            <p:cNvPr id="130" name="제목 1"/>
            <p:cNvSpPr txBox="1">
              <a:spLocks/>
            </p:cNvSpPr>
            <p:nvPr/>
          </p:nvSpPr>
          <p:spPr>
            <a:xfrm>
              <a:off x="9567368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47</a:t>
              </a:r>
            </a:p>
          </p:txBody>
        </p:sp>
      </p:grpSp>
      <p:grpSp>
        <p:nvGrpSpPr>
          <p:cNvPr id="183" name="48"/>
          <p:cNvGrpSpPr/>
          <p:nvPr/>
        </p:nvGrpSpPr>
        <p:grpSpPr>
          <a:xfrm>
            <a:off x="9235944" y="5615828"/>
            <a:ext cx="1268730" cy="1087483"/>
            <a:chOff x="9235944" y="5615828"/>
            <a:chExt cx="1268730" cy="1087483"/>
          </a:xfrm>
        </p:grpSpPr>
        <p:pic>
          <p:nvPicPr>
            <p:cNvPr id="13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5615828"/>
              <a:ext cx="1268730" cy="1087483"/>
            </a:xfrm>
            <a:prstGeom prst="rect">
              <a:avLst/>
            </a:prstGeom>
          </p:spPr>
        </p:pic>
        <p:sp>
          <p:nvSpPr>
            <p:cNvPr id="132" name="제목 1"/>
            <p:cNvSpPr txBox="1">
              <a:spLocks/>
            </p:cNvSpPr>
            <p:nvPr/>
          </p:nvSpPr>
          <p:spPr>
            <a:xfrm>
              <a:off x="9567368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</a:t>
              </a:r>
            </a:p>
          </p:txBody>
        </p:sp>
      </p:grpSp>
      <p:grpSp>
        <p:nvGrpSpPr>
          <p:cNvPr id="189" name="49"/>
          <p:cNvGrpSpPr/>
          <p:nvPr/>
        </p:nvGrpSpPr>
        <p:grpSpPr>
          <a:xfrm>
            <a:off x="10503466" y="178414"/>
            <a:ext cx="1268730" cy="1087483"/>
            <a:chOff x="10503466" y="178414"/>
            <a:chExt cx="1268730" cy="1087483"/>
          </a:xfrm>
        </p:grpSpPr>
        <p:pic>
          <p:nvPicPr>
            <p:cNvPr id="13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78414"/>
              <a:ext cx="1268730" cy="1087483"/>
            </a:xfrm>
            <a:prstGeom prst="rect">
              <a:avLst/>
            </a:prstGeom>
          </p:spPr>
        </p:pic>
        <p:sp>
          <p:nvSpPr>
            <p:cNvPr id="134" name="제목 1"/>
            <p:cNvSpPr txBox="1">
              <a:spLocks/>
            </p:cNvSpPr>
            <p:nvPr/>
          </p:nvSpPr>
          <p:spPr>
            <a:xfrm>
              <a:off x="10834890" y="41911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</a:t>
              </a:r>
            </a:p>
          </p:txBody>
        </p:sp>
      </p:grpSp>
      <p:grpSp>
        <p:nvGrpSpPr>
          <p:cNvPr id="190" name="50"/>
          <p:cNvGrpSpPr/>
          <p:nvPr/>
        </p:nvGrpSpPr>
        <p:grpSpPr>
          <a:xfrm>
            <a:off x="10503466" y="1265896"/>
            <a:ext cx="1268730" cy="1087483"/>
            <a:chOff x="10503466" y="1265896"/>
            <a:chExt cx="1268730" cy="1087483"/>
          </a:xfrm>
        </p:grpSpPr>
        <p:pic>
          <p:nvPicPr>
            <p:cNvPr id="1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265896"/>
              <a:ext cx="1268730" cy="1087483"/>
            </a:xfrm>
            <a:prstGeom prst="rect">
              <a:avLst/>
            </a:prstGeom>
          </p:spPr>
        </p:pic>
        <p:sp>
          <p:nvSpPr>
            <p:cNvPr id="136" name="제목 1"/>
            <p:cNvSpPr txBox="1">
              <a:spLocks/>
            </p:cNvSpPr>
            <p:nvPr/>
          </p:nvSpPr>
          <p:spPr>
            <a:xfrm>
              <a:off x="10834890" y="150660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</a:t>
              </a:r>
            </a:p>
          </p:txBody>
        </p:sp>
      </p:grpSp>
      <p:grpSp>
        <p:nvGrpSpPr>
          <p:cNvPr id="191" name="51"/>
          <p:cNvGrpSpPr/>
          <p:nvPr/>
        </p:nvGrpSpPr>
        <p:grpSpPr>
          <a:xfrm>
            <a:off x="10503466" y="2353379"/>
            <a:ext cx="1268730" cy="1087483"/>
            <a:chOff x="10503466" y="2353379"/>
            <a:chExt cx="1268730" cy="1087483"/>
          </a:xfrm>
        </p:grpSpPr>
        <p:pic>
          <p:nvPicPr>
            <p:cNvPr id="1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2353379"/>
              <a:ext cx="1268730" cy="1087483"/>
            </a:xfrm>
            <a:prstGeom prst="rect">
              <a:avLst/>
            </a:prstGeom>
          </p:spPr>
        </p:pic>
        <p:sp>
          <p:nvSpPr>
            <p:cNvPr id="138" name="제목 1"/>
            <p:cNvSpPr txBox="1">
              <a:spLocks/>
            </p:cNvSpPr>
            <p:nvPr/>
          </p:nvSpPr>
          <p:spPr>
            <a:xfrm>
              <a:off x="10834890" y="2594084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</a:t>
              </a:r>
            </a:p>
          </p:txBody>
        </p:sp>
      </p:grpSp>
      <p:grpSp>
        <p:nvGrpSpPr>
          <p:cNvPr id="192" name="52"/>
          <p:cNvGrpSpPr/>
          <p:nvPr/>
        </p:nvGrpSpPr>
        <p:grpSpPr>
          <a:xfrm>
            <a:off x="10502862" y="3440861"/>
            <a:ext cx="1268730" cy="1087483"/>
            <a:chOff x="10502862" y="3440861"/>
            <a:chExt cx="1268730" cy="1087483"/>
          </a:xfrm>
        </p:grpSpPr>
        <p:pic>
          <p:nvPicPr>
            <p:cNvPr id="1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3440861"/>
              <a:ext cx="1268730" cy="1087483"/>
            </a:xfrm>
            <a:prstGeom prst="rect">
              <a:avLst/>
            </a:prstGeom>
          </p:spPr>
        </p:pic>
        <p:sp>
          <p:nvSpPr>
            <p:cNvPr id="140" name="제목 1"/>
            <p:cNvSpPr txBox="1">
              <a:spLocks/>
            </p:cNvSpPr>
            <p:nvPr/>
          </p:nvSpPr>
          <p:spPr>
            <a:xfrm>
              <a:off x="10834286" y="368156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</a:t>
              </a:r>
            </a:p>
          </p:txBody>
        </p:sp>
      </p:grpSp>
      <p:grpSp>
        <p:nvGrpSpPr>
          <p:cNvPr id="193" name="53"/>
          <p:cNvGrpSpPr/>
          <p:nvPr/>
        </p:nvGrpSpPr>
        <p:grpSpPr>
          <a:xfrm>
            <a:off x="10502862" y="4528343"/>
            <a:ext cx="1268730" cy="1087483"/>
            <a:chOff x="10502862" y="4528343"/>
            <a:chExt cx="1268730" cy="1087483"/>
          </a:xfrm>
        </p:grpSpPr>
        <p:pic>
          <p:nvPicPr>
            <p:cNvPr id="1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4528343"/>
              <a:ext cx="1268730" cy="1087483"/>
            </a:xfrm>
            <a:prstGeom prst="rect">
              <a:avLst/>
            </a:prstGeom>
          </p:spPr>
        </p:pic>
        <p:sp>
          <p:nvSpPr>
            <p:cNvPr id="142" name="제목 1"/>
            <p:cNvSpPr txBox="1">
              <a:spLocks/>
            </p:cNvSpPr>
            <p:nvPr/>
          </p:nvSpPr>
          <p:spPr>
            <a:xfrm>
              <a:off x="10834286" y="476904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</a:t>
              </a:r>
            </a:p>
          </p:txBody>
        </p:sp>
      </p:grpSp>
      <p:grpSp>
        <p:nvGrpSpPr>
          <p:cNvPr id="194" name="54"/>
          <p:cNvGrpSpPr/>
          <p:nvPr/>
        </p:nvGrpSpPr>
        <p:grpSpPr>
          <a:xfrm>
            <a:off x="10519336" y="5621879"/>
            <a:ext cx="1268730" cy="1087483"/>
            <a:chOff x="10519336" y="5617961"/>
            <a:chExt cx="1268730" cy="1087483"/>
          </a:xfrm>
        </p:grpSpPr>
        <p:pic>
          <p:nvPicPr>
            <p:cNvPr id="1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19336" y="5617961"/>
              <a:ext cx="1268730" cy="1087483"/>
            </a:xfrm>
            <a:prstGeom prst="rect">
              <a:avLst/>
            </a:prstGeom>
          </p:spPr>
        </p:pic>
        <p:sp>
          <p:nvSpPr>
            <p:cNvPr id="146" name="제목 1"/>
            <p:cNvSpPr txBox="1">
              <a:spLocks/>
            </p:cNvSpPr>
            <p:nvPr/>
          </p:nvSpPr>
          <p:spPr>
            <a:xfrm>
              <a:off x="10834286" y="586329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7424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0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82077" y="1383558"/>
            <a:ext cx="832554" cy="7629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7729" y="5744165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14012" y="3600438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334530" y="178416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334530" y="1265899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334530" y="2353382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334530" y="3440865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334530" y="4528348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334530" y="5615831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1603260" y="178416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1603260" y="1265898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1603260" y="2353381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1602656" y="3440863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1602656" y="4528345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1602656" y="5615828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2876915" y="178416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2876915" y="1265898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2876915" y="2353381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2876311" y="3440863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2876311" y="4528345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2876311" y="5615828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4146249" y="178415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4146249" y="1265897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4146249" y="2353380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4145645" y="3440862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4145645" y="4528344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4145645" y="5615827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5413771" y="178416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5413771" y="1265898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5413771" y="2353381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5413167" y="3440863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5413167" y="4528345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5413167" y="5615828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6688634" y="178416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6688634" y="1265898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6688634" y="2353381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6688030" y="3440863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6688030" y="4528345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6688030" y="5615828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7968422" y="178416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7968422" y="1265898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7968422" y="2353381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7967818" y="3440863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7967818" y="4528345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7967818" y="5615828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  <p:grpSp>
        <p:nvGrpSpPr>
          <p:cNvPr id="188" name="43"/>
          <p:cNvGrpSpPr/>
          <p:nvPr/>
        </p:nvGrpSpPr>
        <p:grpSpPr>
          <a:xfrm>
            <a:off x="9236548" y="178416"/>
            <a:ext cx="1268730" cy="1087483"/>
            <a:chOff x="9236548" y="178416"/>
            <a:chExt cx="1268730" cy="1087483"/>
          </a:xfrm>
        </p:grpSpPr>
        <p:pic>
          <p:nvPicPr>
            <p:cNvPr id="12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78416"/>
              <a:ext cx="1268730" cy="1087483"/>
            </a:xfrm>
            <a:prstGeom prst="rect">
              <a:avLst/>
            </a:prstGeom>
          </p:spPr>
        </p:pic>
        <p:sp>
          <p:nvSpPr>
            <p:cNvPr id="122" name="제목 1"/>
            <p:cNvSpPr txBox="1">
              <a:spLocks/>
            </p:cNvSpPr>
            <p:nvPr/>
          </p:nvSpPr>
          <p:spPr>
            <a:xfrm>
              <a:off x="9567972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</a:t>
              </a:r>
            </a:p>
          </p:txBody>
        </p:sp>
      </p:grpSp>
      <p:grpSp>
        <p:nvGrpSpPr>
          <p:cNvPr id="187" name="44"/>
          <p:cNvGrpSpPr/>
          <p:nvPr/>
        </p:nvGrpSpPr>
        <p:grpSpPr>
          <a:xfrm>
            <a:off x="9236548" y="1265898"/>
            <a:ext cx="1268730" cy="1087483"/>
            <a:chOff x="9236548" y="1265898"/>
            <a:chExt cx="1268730" cy="1087483"/>
          </a:xfrm>
        </p:grpSpPr>
        <p:pic>
          <p:nvPicPr>
            <p:cNvPr id="12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265898"/>
              <a:ext cx="1268730" cy="1087483"/>
            </a:xfrm>
            <a:prstGeom prst="rect">
              <a:avLst/>
            </a:prstGeom>
          </p:spPr>
        </p:pic>
        <p:sp>
          <p:nvSpPr>
            <p:cNvPr id="124" name="제목 1"/>
            <p:cNvSpPr txBox="1">
              <a:spLocks/>
            </p:cNvSpPr>
            <p:nvPr/>
          </p:nvSpPr>
          <p:spPr>
            <a:xfrm>
              <a:off x="9567972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</a:t>
              </a:r>
            </a:p>
          </p:txBody>
        </p:sp>
      </p:grpSp>
      <p:grpSp>
        <p:nvGrpSpPr>
          <p:cNvPr id="186" name="45"/>
          <p:cNvGrpSpPr/>
          <p:nvPr/>
        </p:nvGrpSpPr>
        <p:grpSpPr>
          <a:xfrm>
            <a:off x="9236548" y="2353381"/>
            <a:ext cx="1268730" cy="1087483"/>
            <a:chOff x="9236548" y="2353381"/>
            <a:chExt cx="1268730" cy="1087483"/>
          </a:xfrm>
        </p:grpSpPr>
        <p:pic>
          <p:nvPicPr>
            <p:cNvPr id="12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2353381"/>
              <a:ext cx="1268730" cy="1087483"/>
            </a:xfrm>
            <a:prstGeom prst="rect">
              <a:avLst/>
            </a:prstGeom>
          </p:spPr>
        </p:pic>
        <p:sp>
          <p:nvSpPr>
            <p:cNvPr id="126" name="제목 1"/>
            <p:cNvSpPr txBox="1">
              <a:spLocks/>
            </p:cNvSpPr>
            <p:nvPr/>
          </p:nvSpPr>
          <p:spPr>
            <a:xfrm>
              <a:off x="9567972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</a:t>
              </a:r>
            </a:p>
          </p:txBody>
        </p:sp>
      </p:grpSp>
      <p:grpSp>
        <p:nvGrpSpPr>
          <p:cNvPr id="185" name="46"/>
          <p:cNvGrpSpPr/>
          <p:nvPr/>
        </p:nvGrpSpPr>
        <p:grpSpPr>
          <a:xfrm>
            <a:off x="9235944" y="3440863"/>
            <a:ext cx="1268730" cy="1087483"/>
            <a:chOff x="9235944" y="3440863"/>
            <a:chExt cx="1268730" cy="1087483"/>
          </a:xfrm>
        </p:grpSpPr>
        <p:pic>
          <p:nvPicPr>
            <p:cNvPr id="12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3440863"/>
              <a:ext cx="1268730" cy="1087483"/>
            </a:xfrm>
            <a:prstGeom prst="rect">
              <a:avLst/>
            </a:prstGeom>
          </p:spPr>
        </p:pic>
        <p:sp>
          <p:nvSpPr>
            <p:cNvPr id="128" name="제목 1"/>
            <p:cNvSpPr txBox="1">
              <a:spLocks/>
            </p:cNvSpPr>
            <p:nvPr/>
          </p:nvSpPr>
          <p:spPr>
            <a:xfrm>
              <a:off x="9567368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46</a:t>
              </a:r>
            </a:p>
          </p:txBody>
        </p:sp>
      </p:grpSp>
      <p:grpSp>
        <p:nvGrpSpPr>
          <p:cNvPr id="184" name="47"/>
          <p:cNvGrpSpPr/>
          <p:nvPr/>
        </p:nvGrpSpPr>
        <p:grpSpPr>
          <a:xfrm>
            <a:off x="9235944" y="4528345"/>
            <a:ext cx="1268730" cy="1087483"/>
            <a:chOff x="9235944" y="4528345"/>
            <a:chExt cx="1268730" cy="1087483"/>
          </a:xfrm>
        </p:grpSpPr>
        <p:pic>
          <p:nvPicPr>
            <p:cNvPr id="12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4528345"/>
              <a:ext cx="1268730" cy="1087483"/>
            </a:xfrm>
            <a:prstGeom prst="rect">
              <a:avLst/>
            </a:prstGeom>
          </p:spPr>
        </p:pic>
        <p:sp>
          <p:nvSpPr>
            <p:cNvPr id="130" name="제목 1"/>
            <p:cNvSpPr txBox="1">
              <a:spLocks/>
            </p:cNvSpPr>
            <p:nvPr/>
          </p:nvSpPr>
          <p:spPr>
            <a:xfrm>
              <a:off x="9567368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47</a:t>
              </a:r>
            </a:p>
          </p:txBody>
        </p:sp>
      </p:grpSp>
      <p:grpSp>
        <p:nvGrpSpPr>
          <p:cNvPr id="183" name="48"/>
          <p:cNvGrpSpPr/>
          <p:nvPr/>
        </p:nvGrpSpPr>
        <p:grpSpPr>
          <a:xfrm>
            <a:off x="9235944" y="5615828"/>
            <a:ext cx="1268730" cy="1087483"/>
            <a:chOff x="9235944" y="5615828"/>
            <a:chExt cx="1268730" cy="1087483"/>
          </a:xfrm>
        </p:grpSpPr>
        <p:pic>
          <p:nvPicPr>
            <p:cNvPr id="13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5615828"/>
              <a:ext cx="1268730" cy="1087483"/>
            </a:xfrm>
            <a:prstGeom prst="rect">
              <a:avLst/>
            </a:prstGeom>
          </p:spPr>
        </p:pic>
        <p:sp>
          <p:nvSpPr>
            <p:cNvPr id="132" name="제목 1"/>
            <p:cNvSpPr txBox="1">
              <a:spLocks/>
            </p:cNvSpPr>
            <p:nvPr/>
          </p:nvSpPr>
          <p:spPr>
            <a:xfrm>
              <a:off x="9567368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</a:t>
              </a:r>
            </a:p>
          </p:txBody>
        </p:sp>
      </p:grpSp>
      <p:grpSp>
        <p:nvGrpSpPr>
          <p:cNvPr id="189" name="49"/>
          <p:cNvGrpSpPr/>
          <p:nvPr/>
        </p:nvGrpSpPr>
        <p:grpSpPr>
          <a:xfrm>
            <a:off x="10503466" y="178414"/>
            <a:ext cx="1268730" cy="1087483"/>
            <a:chOff x="10503466" y="178414"/>
            <a:chExt cx="1268730" cy="1087483"/>
          </a:xfrm>
        </p:grpSpPr>
        <p:pic>
          <p:nvPicPr>
            <p:cNvPr id="13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78414"/>
              <a:ext cx="1268730" cy="1087483"/>
            </a:xfrm>
            <a:prstGeom prst="rect">
              <a:avLst/>
            </a:prstGeom>
          </p:spPr>
        </p:pic>
        <p:sp>
          <p:nvSpPr>
            <p:cNvPr id="134" name="제목 1"/>
            <p:cNvSpPr txBox="1">
              <a:spLocks/>
            </p:cNvSpPr>
            <p:nvPr/>
          </p:nvSpPr>
          <p:spPr>
            <a:xfrm>
              <a:off x="10834890" y="41911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</a:t>
              </a:r>
            </a:p>
          </p:txBody>
        </p:sp>
      </p:grpSp>
      <p:grpSp>
        <p:nvGrpSpPr>
          <p:cNvPr id="190" name="50"/>
          <p:cNvGrpSpPr/>
          <p:nvPr/>
        </p:nvGrpSpPr>
        <p:grpSpPr>
          <a:xfrm>
            <a:off x="10503466" y="1265896"/>
            <a:ext cx="1268730" cy="1087483"/>
            <a:chOff x="10503466" y="1265896"/>
            <a:chExt cx="1268730" cy="1087483"/>
          </a:xfrm>
        </p:grpSpPr>
        <p:pic>
          <p:nvPicPr>
            <p:cNvPr id="1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265896"/>
              <a:ext cx="1268730" cy="1087483"/>
            </a:xfrm>
            <a:prstGeom prst="rect">
              <a:avLst/>
            </a:prstGeom>
          </p:spPr>
        </p:pic>
        <p:sp>
          <p:nvSpPr>
            <p:cNvPr id="136" name="제목 1"/>
            <p:cNvSpPr txBox="1">
              <a:spLocks/>
            </p:cNvSpPr>
            <p:nvPr/>
          </p:nvSpPr>
          <p:spPr>
            <a:xfrm>
              <a:off x="10834890" y="150660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</a:t>
              </a:r>
            </a:p>
          </p:txBody>
        </p:sp>
      </p:grpSp>
      <p:grpSp>
        <p:nvGrpSpPr>
          <p:cNvPr id="191" name="51"/>
          <p:cNvGrpSpPr/>
          <p:nvPr/>
        </p:nvGrpSpPr>
        <p:grpSpPr>
          <a:xfrm>
            <a:off x="10503466" y="2353379"/>
            <a:ext cx="1268730" cy="1087483"/>
            <a:chOff x="10503466" y="2353379"/>
            <a:chExt cx="1268730" cy="1087483"/>
          </a:xfrm>
        </p:grpSpPr>
        <p:pic>
          <p:nvPicPr>
            <p:cNvPr id="1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2353379"/>
              <a:ext cx="1268730" cy="1087483"/>
            </a:xfrm>
            <a:prstGeom prst="rect">
              <a:avLst/>
            </a:prstGeom>
          </p:spPr>
        </p:pic>
        <p:sp>
          <p:nvSpPr>
            <p:cNvPr id="138" name="제목 1"/>
            <p:cNvSpPr txBox="1">
              <a:spLocks/>
            </p:cNvSpPr>
            <p:nvPr/>
          </p:nvSpPr>
          <p:spPr>
            <a:xfrm>
              <a:off x="10834890" y="2594084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</a:t>
              </a:r>
            </a:p>
          </p:txBody>
        </p:sp>
      </p:grpSp>
      <p:grpSp>
        <p:nvGrpSpPr>
          <p:cNvPr id="192" name="52"/>
          <p:cNvGrpSpPr/>
          <p:nvPr/>
        </p:nvGrpSpPr>
        <p:grpSpPr>
          <a:xfrm>
            <a:off x="10502862" y="3440861"/>
            <a:ext cx="1268730" cy="1087483"/>
            <a:chOff x="10502862" y="3440861"/>
            <a:chExt cx="1268730" cy="1087483"/>
          </a:xfrm>
        </p:grpSpPr>
        <p:pic>
          <p:nvPicPr>
            <p:cNvPr id="1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3440861"/>
              <a:ext cx="1268730" cy="1087483"/>
            </a:xfrm>
            <a:prstGeom prst="rect">
              <a:avLst/>
            </a:prstGeom>
          </p:spPr>
        </p:pic>
        <p:sp>
          <p:nvSpPr>
            <p:cNvPr id="140" name="제목 1"/>
            <p:cNvSpPr txBox="1">
              <a:spLocks/>
            </p:cNvSpPr>
            <p:nvPr/>
          </p:nvSpPr>
          <p:spPr>
            <a:xfrm>
              <a:off x="10834286" y="368156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</a:t>
              </a:r>
            </a:p>
          </p:txBody>
        </p:sp>
      </p:grpSp>
      <p:grpSp>
        <p:nvGrpSpPr>
          <p:cNvPr id="193" name="53"/>
          <p:cNvGrpSpPr/>
          <p:nvPr/>
        </p:nvGrpSpPr>
        <p:grpSpPr>
          <a:xfrm>
            <a:off x="10502862" y="4528343"/>
            <a:ext cx="1268730" cy="1087483"/>
            <a:chOff x="10502862" y="4528343"/>
            <a:chExt cx="1268730" cy="1087483"/>
          </a:xfrm>
        </p:grpSpPr>
        <p:pic>
          <p:nvPicPr>
            <p:cNvPr id="1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4528343"/>
              <a:ext cx="1268730" cy="1087483"/>
            </a:xfrm>
            <a:prstGeom prst="rect">
              <a:avLst/>
            </a:prstGeom>
          </p:spPr>
        </p:pic>
        <p:sp>
          <p:nvSpPr>
            <p:cNvPr id="142" name="제목 1"/>
            <p:cNvSpPr txBox="1">
              <a:spLocks/>
            </p:cNvSpPr>
            <p:nvPr/>
          </p:nvSpPr>
          <p:spPr>
            <a:xfrm>
              <a:off x="10834286" y="476904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</a:t>
              </a:r>
            </a:p>
          </p:txBody>
        </p:sp>
      </p:grpSp>
      <p:grpSp>
        <p:nvGrpSpPr>
          <p:cNvPr id="194" name="54"/>
          <p:cNvGrpSpPr/>
          <p:nvPr/>
        </p:nvGrpSpPr>
        <p:grpSpPr>
          <a:xfrm>
            <a:off x="10519336" y="5621879"/>
            <a:ext cx="1268730" cy="1087483"/>
            <a:chOff x="10519336" y="5617961"/>
            <a:chExt cx="1268730" cy="1087483"/>
          </a:xfrm>
        </p:grpSpPr>
        <p:pic>
          <p:nvPicPr>
            <p:cNvPr id="1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19336" y="5617961"/>
              <a:ext cx="1268730" cy="1087483"/>
            </a:xfrm>
            <a:prstGeom prst="rect">
              <a:avLst/>
            </a:prstGeom>
          </p:spPr>
        </p:pic>
        <p:sp>
          <p:nvSpPr>
            <p:cNvPr id="146" name="제목 1"/>
            <p:cNvSpPr txBox="1">
              <a:spLocks/>
            </p:cNvSpPr>
            <p:nvPr/>
          </p:nvSpPr>
          <p:spPr>
            <a:xfrm>
              <a:off x="10834286" y="586329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93378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0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Rules:  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</a:t>
            </a:r>
            <a:r>
              <a:rPr lang="en-US" b="1" dirty="0" smtClean="0"/>
              <a:t>three</a:t>
            </a:r>
            <a:r>
              <a:rPr lang="en-US" dirty="0" smtClean="0"/>
              <a:t> gophers hiding in each picture.</a:t>
            </a:r>
          </a:p>
          <a:p>
            <a:endParaRPr lang="en-US" dirty="0"/>
          </a:p>
          <a:p>
            <a:r>
              <a:rPr lang="en-US" dirty="0" smtClean="0"/>
              <a:t>Ask the students questions.</a:t>
            </a:r>
          </a:p>
          <a:p>
            <a:pPr lvl="1"/>
            <a:r>
              <a:rPr lang="en-US" dirty="0" smtClean="0"/>
              <a:t>If they are correct, they can “look” down three holes (click on those numbers)</a:t>
            </a:r>
          </a:p>
          <a:p>
            <a:pPr lvl="1"/>
            <a:r>
              <a:rPr lang="en-US" dirty="0" smtClean="0"/>
              <a:t>If they are incorrect, continue to the next student until a correct answer is obtained.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02077" y="519113"/>
            <a:ext cx="2828925" cy="234315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84382" y="4511040"/>
            <a:ext cx="24288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201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4481" y="5899904"/>
            <a:ext cx="832554" cy="76295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5556" y="5837162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20689" y="1582849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2410073" y="333102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2410073" y="1420585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2410073" y="2508068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2410073" y="3595551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2410073" y="4683034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2410073" y="5770517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3678803" y="333102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3678803" y="1420584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3678803" y="2508067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3678199" y="3595549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3678199" y="4683031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3678199" y="5770514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4952458" y="333102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4952458" y="1420584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4952458" y="2508067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4951854" y="3595549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4951854" y="4683031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4951854" y="5770514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6221792" y="333101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6221792" y="1420583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6221792" y="2508066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6221188" y="3595548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6221188" y="4683030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6221188" y="5770513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7489314" y="333102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7489314" y="1420584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7489314" y="2508067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7488710" y="3595549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7488710" y="4683031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7488710" y="5770514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21844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50482" y="3745478"/>
            <a:ext cx="832554" cy="7629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5768" y="2640241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8500" y="4807941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2235898" y="347616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2235898" y="1435099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2235898" y="2522582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2221384" y="3610066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2235898" y="4697548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2235898" y="5785031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3504628" y="347616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3504628" y="1435098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3504628" y="2522581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3504024" y="3610063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3504024" y="4697545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3504024" y="5785028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4778283" y="347616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4778283" y="1435098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4778283" y="2522581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4777679" y="3610063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4777679" y="4697545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4777679" y="5785028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6047617" y="347615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6047617" y="1435097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6047617" y="2522580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6047013" y="3610062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6047013" y="4697544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6047013" y="5785027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7315139" y="347616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7315139" y="1435098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7315139" y="2522581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7314535" y="3610063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7314535" y="4697545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7314535" y="5785028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8590002" y="347616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8590002" y="1435098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8590002" y="2522581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8589398" y="3610063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8589398" y="4697545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8589398" y="5785028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2314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92191" y="4842607"/>
            <a:ext cx="832554" cy="7629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6500" y="3738521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2956" y="5888175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1640815" y="333102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1640815" y="1420585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1640815" y="2508068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1640815" y="3595551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1640815" y="4683034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1640815" y="5770517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2909545" y="333102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2909545" y="1420584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2909545" y="2508067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2908941" y="3595549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2908941" y="4683031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2908941" y="5770514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4183200" y="333102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4183200" y="1420584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4183200" y="2508067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4182596" y="3595549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4182596" y="4683031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4182596" y="5770514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5452534" y="333101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5452534" y="1420583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5452534" y="2508066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5451930" y="3595548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5451930" y="4683030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5451930" y="5770513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6720056" y="333102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6720056" y="1420584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6720056" y="2508067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6719452" y="3595549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6719452" y="4683031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6719452" y="5770514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7994919" y="333102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7994919" y="1420584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7994919" y="2508067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7994315" y="3595549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7994315" y="4683031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7994315" y="5770514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9274707" y="333102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9274707" y="1420584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9274707" y="2508067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9274103" y="3595549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9274103" y="4683031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9274103" y="5770514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41087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1219" y="4800691"/>
            <a:ext cx="832554" cy="7629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64019" y="4835623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9565" y="514979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1016704" y="333102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1016704" y="1420585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1016704" y="2508068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1016704" y="3595551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1016704" y="4683034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1016704" y="5770517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2285434" y="333102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2285434" y="1420584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2285434" y="2508067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2284830" y="3595549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2284830" y="4683031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2284830" y="5770514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3559089" y="333102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3559089" y="1420584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3559089" y="2508067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3558485" y="3595549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3558485" y="4683031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3558485" y="5770514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4828423" y="333101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4828423" y="1420583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4828423" y="2508066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4827819" y="3595548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4827819" y="4683030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4827819" y="5770513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6095945" y="333102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6095945" y="1420584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6095945" y="2508067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6095341" y="3595549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6095341" y="4683031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6095341" y="5770514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7370808" y="333102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7370808" y="1420584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7370808" y="2508067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7370204" y="3595549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7370204" y="4683031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7370204" y="5770514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8650596" y="333102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8650596" y="1420584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8650596" y="2508067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8649992" y="3595549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8649992" y="4683031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8649992" y="5770514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  <p:grpSp>
        <p:nvGrpSpPr>
          <p:cNvPr id="188" name="43"/>
          <p:cNvGrpSpPr/>
          <p:nvPr/>
        </p:nvGrpSpPr>
        <p:grpSpPr>
          <a:xfrm>
            <a:off x="9918722" y="333102"/>
            <a:ext cx="1268730" cy="1087483"/>
            <a:chOff x="9236548" y="178416"/>
            <a:chExt cx="1268730" cy="1087483"/>
          </a:xfrm>
        </p:grpSpPr>
        <p:pic>
          <p:nvPicPr>
            <p:cNvPr id="12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78416"/>
              <a:ext cx="1268730" cy="1087483"/>
            </a:xfrm>
            <a:prstGeom prst="rect">
              <a:avLst/>
            </a:prstGeom>
          </p:spPr>
        </p:pic>
        <p:sp>
          <p:nvSpPr>
            <p:cNvPr id="122" name="제목 1"/>
            <p:cNvSpPr txBox="1">
              <a:spLocks/>
            </p:cNvSpPr>
            <p:nvPr/>
          </p:nvSpPr>
          <p:spPr>
            <a:xfrm>
              <a:off x="9567972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</a:t>
              </a:r>
            </a:p>
          </p:txBody>
        </p:sp>
      </p:grpSp>
      <p:grpSp>
        <p:nvGrpSpPr>
          <p:cNvPr id="187" name="44"/>
          <p:cNvGrpSpPr/>
          <p:nvPr/>
        </p:nvGrpSpPr>
        <p:grpSpPr>
          <a:xfrm>
            <a:off x="9918722" y="1420584"/>
            <a:ext cx="1268730" cy="1087483"/>
            <a:chOff x="9236548" y="1265898"/>
            <a:chExt cx="1268730" cy="1087483"/>
          </a:xfrm>
        </p:grpSpPr>
        <p:pic>
          <p:nvPicPr>
            <p:cNvPr id="12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265898"/>
              <a:ext cx="1268730" cy="1087483"/>
            </a:xfrm>
            <a:prstGeom prst="rect">
              <a:avLst/>
            </a:prstGeom>
          </p:spPr>
        </p:pic>
        <p:sp>
          <p:nvSpPr>
            <p:cNvPr id="124" name="제목 1"/>
            <p:cNvSpPr txBox="1">
              <a:spLocks/>
            </p:cNvSpPr>
            <p:nvPr/>
          </p:nvSpPr>
          <p:spPr>
            <a:xfrm>
              <a:off x="9567972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</a:t>
              </a:r>
            </a:p>
          </p:txBody>
        </p:sp>
      </p:grpSp>
      <p:grpSp>
        <p:nvGrpSpPr>
          <p:cNvPr id="186" name="45"/>
          <p:cNvGrpSpPr/>
          <p:nvPr/>
        </p:nvGrpSpPr>
        <p:grpSpPr>
          <a:xfrm>
            <a:off x="9918722" y="2508067"/>
            <a:ext cx="1268730" cy="1087483"/>
            <a:chOff x="9236548" y="2353381"/>
            <a:chExt cx="1268730" cy="1087483"/>
          </a:xfrm>
        </p:grpSpPr>
        <p:pic>
          <p:nvPicPr>
            <p:cNvPr id="12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2353381"/>
              <a:ext cx="1268730" cy="1087483"/>
            </a:xfrm>
            <a:prstGeom prst="rect">
              <a:avLst/>
            </a:prstGeom>
          </p:spPr>
        </p:pic>
        <p:sp>
          <p:nvSpPr>
            <p:cNvPr id="126" name="제목 1"/>
            <p:cNvSpPr txBox="1">
              <a:spLocks/>
            </p:cNvSpPr>
            <p:nvPr/>
          </p:nvSpPr>
          <p:spPr>
            <a:xfrm>
              <a:off x="9567972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</a:t>
              </a:r>
            </a:p>
          </p:txBody>
        </p:sp>
      </p:grpSp>
      <p:grpSp>
        <p:nvGrpSpPr>
          <p:cNvPr id="185" name="46"/>
          <p:cNvGrpSpPr/>
          <p:nvPr/>
        </p:nvGrpSpPr>
        <p:grpSpPr>
          <a:xfrm>
            <a:off x="9918118" y="3595549"/>
            <a:ext cx="1268730" cy="1087483"/>
            <a:chOff x="9235944" y="3440863"/>
            <a:chExt cx="1268730" cy="1087483"/>
          </a:xfrm>
        </p:grpSpPr>
        <p:pic>
          <p:nvPicPr>
            <p:cNvPr id="12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3440863"/>
              <a:ext cx="1268730" cy="1087483"/>
            </a:xfrm>
            <a:prstGeom prst="rect">
              <a:avLst/>
            </a:prstGeom>
          </p:spPr>
        </p:pic>
        <p:sp>
          <p:nvSpPr>
            <p:cNvPr id="128" name="제목 1"/>
            <p:cNvSpPr txBox="1">
              <a:spLocks/>
            </p:cNvSpPr>
            <p:nvPr/>
          </p:nvSpPr>
          <p:spPr>
            <a:xfrm>
              <a:off x="9567368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46</a:t>
              </a:r>
            </a:p>
          </p:txBody>
        </p:sp>
      </p:grpSp>
      <p:grpSp>
        <p:nvGrpSpPr>
          <p:cNvPr id="184" name="47"/>
          <p:cNvGrpSpPr/>
          <p:nvPr/>
        </p:nvGrpSpPr>
        <p:grpSpPr>
          <a:xfrm>
            <a:off x="9918118" y="4683031"/>
            <a:ext cx="1268730" cy="1087483"/>
            <a:chOff x="9235944" y="4528345"/>
            <a:chExt cx="1268730" cy="1087483"/>
          </a:xfrm>
        </p:grpSpPr>
        <p:pic>
          <p:nvPicPr>
            <p:cNvPr id="12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4528345"/>
              <a:ext cx="1268730" cy="1087483"/>
            </a:xfrm>
            <a:prstGeom prst="rect">
              <a:avLst/>
            </a:prstGeom>
          </p:spPr>
        </p:pic>
        <p:sp>
          <p:nvSpPr>
            <p:cNvPr id="130" name="제목 1"/>
            <p:cNvSpPr txBox="1">
              <a:spLocks/>
            </p:cNvSpPr>
            <p:nvPr/>
          </p:nvSpPr>
          <p:spPr>
            <a:xfrm>
              <a:off x="9567368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47</a:t>
              </a:r>
            </a:p>
          </p:txBody>
        </p:sp>
      </p:grpSp>
      <p:grpSp>
        <p:nvGrpSpPr>
          <p:cNvPr id="183" name="48"/>
          <p:cNvGrpSpPr/>
          <p:nvPr/>
        </p:nvGrpSpPr>
        <p:grpSpPr>
          <a:xfrm>
            <a:off x="9918118" y="5770514"/>
            <a:ext cx="1268730" cy="1087483"/>
            <a:chOff x="9235944" y="5615828"/>
            <a:chExt cx="1268730" cy="1087483"/>
          </a:xfrm>
        </p:grpSpPr>
        <p:pic>
          <p:nvPicPr>
            <p:cNvPr id="13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5615828"/>
              <a:ext cx="1268730" cy="1087483"/>
            </a:xfrm>
            <a:prstGeom prst="rect">
              <a:avLst/>
            </a:prstGeom>
          </p:spPr>
        </p:pic>
        <p:sp>
          <p:nvSpPr>
            <p:cNvPr id="132" name="제목 1"/>
            <p:cNvSpPr txBox="1">
              <a:spLocks/>
            </p:cNvSpPr>
            <p:nvPr/>
          </p:nvSpPr>
          <p:spPr>
            <a:xfrm>
              <a:off x="9567368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8148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9476" y="4646005"/>
            <a:ext cx="832554" cy="76295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4483" y="332074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442" y="1425474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334530" y="178416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334530" y="1265899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334530" y="2353382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334530" y="3440865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334530" y="4528348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334530" y="5615831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1603260" y="178416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1603260" y="1265898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1603260" y="2353381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1602656" y="3440863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1602656" y="4528345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1602656" y="5615828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2876915" y="178416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2876915" y="1265898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2876915" y="2353381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2876311" y="3440863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2876311" y="4528345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2876311" y="5615828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4146249" y="178415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4146249" y="1265897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4146249" y="2353380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4145645" y="3440862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4145645" y="4528344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4145645" y="5615827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5413771" y="178416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5413771" y="1265898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5413771" y="2353381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5413167" y="3440863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5413167" y="4528345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5413167" y="5615828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6688634" y="178416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6688634" y="1265898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6688634" y="2353381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6688030" y="3440863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6688030" y="4528345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6688030" y="5615828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7968422" y="178416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7968422" y="1265898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7968422" y="2353381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7967818" y="3440863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7967818" y="4528345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7967818" y="5615828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  <p:grpSp>
        <p:nvGrpSpPr>
          <p:cNvPr id="188" name="43"/>
          <p:cNvGrpSpPr/>
          <p:nvPr/>
        </p:nvGrpSpPr>
        <p:grpSpPr>
          <a:xfrm>
            <a:off x="9236548" y="178416"/>
            <a:ext cx="1268730" cy="1087483"/>
            <a:chOff x="9236548" y="178416"/>
            <a:chExt cx="1268730" cy="1087483"/>
          </a:xfrm>
        </p:grpSpPr>
        <p:pic>
          <p:nvPicPr>
            <p:cNvPr id="12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78416"/>
              <a:ext cx="1268730" cy="1087483"/>
            </a:xfrm>
            <a:prstGeom prst="rect">
              <a:avLst/>
            </a:prstGeom>
          </p:spPr>
        </p:pic>
        <p:sp>
          <p:nvSpPr>
            <p:cNvPr id="122" name="제목 1"/>
            <p:cNvSpPr txBox="1">
              <a:spLocks/>
            </p:cNvSpPr>
            <p:nvPr/>
          </p:nvSpPr>
          <p:spPr>
            <a:xfrm>
              <a:off x="9567972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</a:t>
              </a:r>
            </a:p>
          </p:txBody>
        </p:sp>
      </p:grpSp>
      <p:grpSp>
        <p:nvGrpSpPr>
          <p:cNvPr id="187" name="44"/>
          <p:cNvGrpSpPr/>
          <p:nvPr/>
        </p:nvGrpSpPr>
        <p:grpSpPr>
          <a:xfrm>
            <a:off x="9236548" y="1265898"/>
            <a:ext cx="1268730" cy="1087483"/>
            <a:chOff x="9236548" y="1265898"/>
            <a:chExt cx="1268730" cy="1087483"/>
          </a:xfrm>
        </p:grpSpPr>
        <p:pic>
          <p:nvPicPr>
            <p:cNvPr id="12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265898"/>
              <a:ext cx="1268730" cy="1087483"/>
            </a:xfrm>
            <a:prstGeom prst="rect">
              <a:avLst/>
            </a:prstGeom>
          </p:spPr>
        </p:pic>
        <p:sp>
          <p:nvSpPr>
            <p:cNvPr id="124" name="제목 1"/>
            <p:cNvSpPr txBox="1">
              <a:spLocks/>
            </p:cNvSpPr>
            <p:nvPr/>
          </p:nvSpPr>
          <p:spPr>
            <a:xfrm>
              <a:off x="9567972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</a:t>
              </a:r>
            </a:p>
          </p:txBody>
        </p:sp>
      </p:grpSp>
      <p:grpSp>
        <p:nvGrpSpPr>
          <p:cNvPr id="186" name="45"/>
          <p:cNvGrpSpPr/>
          <p:nvPr/>
        </p:nvGrpSpPr>
        <p:grpSpPr>
          <a:xfrm>
            <a:off x="9236548" y="2353381"/>
            <a:ext cx="1268730" cy="1087483"/>
            <a:chOff x="9236548" y="2353381"/>
            <a:chExt cx="1268730" cy="1087483"/>
          </a:xfrm>
        </p:grpSpPr>
        <p:pic>
          <p:nvPicPr>
            <p:cNvPr id="12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2353381"/>
              <a:ext cx="1268730" cy="1087483"/>
            </a:xfrm>
            <a:prstGeom prst="rect">
              <a:avLst/>
            </a:prstGeom>
          </p:spPr>
        </p:pic>
        <p:sp>
          <p:nvSpPr>
            <p:cNvPr id="126" name="제목 1"/>
            <p:cNvSpPr txBox="1">
              <a:spLocks/>
            </p:cNvSpPr>
            <p:nvPr/>
          </p:nvSpPr>
          <p:spPr>
            <a:xfrm>
              <a:off x="9567972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</a:t>
              </a:r>
            </a:p>
          </p:txBody>
        </p:sp>
      </p:grpSp>
      <p:grpSp>
        <p:nvGrpSpPr>
          <p:cNvPr id="185" name="46"/>
          <p:cNvGrpSpPr/>
          <p:nvPr/>
        </p:nvGrpSpPr>
        <p:grpSpPr>
          <a:xfrm>
            <a:off x="9235944" y="3440863"/>
            <a:ext cx="1268730" cy="1087483"/>
            <a:chOff x="9235944" y="3440863"/>
            <a:chExt cx="1268730" cy="1087483"/>
          </a:xfrm>
        </p:grpSpPr>
        <p:pic>
          <p:nvPicPr>
            <p:cNvPr id="12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3440863"/>
              <a:ext cx="1268730" cy="1087483"/>
            </a:xfrm>
            <a:prstGeom prst="rect">
              <a:avLst/>
            </a:prstGeom>
          </p:spPr>
        </p:pic>
        <p:sp>
          <p:nvSpPr>
            <p:cNvPr id="128" name="제목 1"/>
            <p:cNvSpPr txBox="1">
              <a:spLocks/>
            </p:cNvSpPr>
            <p:nvPr/>
          </p:nvSpPr>
          <p:spPr>
            <a:xfrm>
              <a:off x="9567368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46</a:t>
              </a:r>
            </a:p>
          </p:txBody>
        </p:sp>
      </p:grpSp>
      <p:grpSp>
        <p:nvGrpSpPr>
          <p:cNvPr id="184" name="47"/>
          <p:cNvGrpSpPr/>
          <p:nvPr/>
        </p:nvGrpSpPr>
        <p:grpSpPr>
          <a:xfrm>
            <a:off x="9235944" y="4528345"/>
            <a:ext cx="1268730" cy="1087483"/>
            <a:chOff x="9235944" y="4528345"/>
            <a:chExt cx="1268730" cy="1087483"/>
          </a:xfrm>
        </p:grpSpPr>
        <p:pic>
          <p:nvPicPr>
            <p:cNvPr id="12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4528345"/>
              <a:ext cx="1268730" cy="1087483"/>
            </a:xfrm>
            <a:prstGeom prst="rect">
              <a:avLst/>
            </a:prstGeom>
          </p:spPr>
        </p:pic>
        <p:sp>
          <p:nvSpPr>
            <p:cNvPr id="130" name="제목 1"/>
            <p:cNvSpPr txBox="1">
              <a:spLocks/>
            </p:cNvSpPr>
            <p:nvPr/>
          </p:nvSpPr>
          <p:spPr>
            <a:xfrm>
              <a:off x="9567368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47</a:t>
              </a:r>
            </a:p>
          </p:txBody>
        </p:sp>
      </p:grpSp>
      <p:grpSp>
        <p:nvGrpSpPr>
          <p:cNvPr id="183" name="48"/>
          <p:cNvGrpSpPr/>
          <p:nvPr/>
        </p:nvGrpSpPr>
        <p:grpSpPr>
          <a:xfrm>
            <a:off x="9235944" y="5615828"/>
            <a:ext cx="1268730" cy="1087483"/>
            <a:chOff x="9235944" y="5615828"/>
            <a:chExt cx="1268730" cy="1087483"/>
          </a:xfrm>
        </p:grpSpPr>
        <p:pic>
          <p:nvPicPr>
            <p:cNvPr id="13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5615828"/>
              <a:ext cx="1268730" cy="1087483"/>
            </a:xfrm>
            <a:prstGeom prst="rect">
              <a:avLst/>
            </a:prstGeom>
          </p:spPr>
        </p:pic>
        <p:sp>
          <p:nvSpPr>
            <p:cNvPr id="132" name="제목 1"/>
            <p:cNvSpPr txBox="1">
              <a:spLocks/>
            </p:cNvSpPr>
            <p:nvPr/>
          </p:nvSpPr>
          <p:spPr>
            <a:xfrm>
              <a:off x="9567368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</a:t>
              </a:r>
            </a:p>
          </p:txBody>
        </p:sp>
      </p:grpSp>
      <p:grpSp>
        <p:nvGrpSpPr>
          <p:cNvPr id="189" name="49"/>
          <p:cNvGrpSpPr/>
          <p:nvPr/>
        </p:nvGrpSpPr>
        <p:grpSpPr>
          <a:xfrm>
            <a:off x="10503466" y="178414"/>
            <a:ext cx="1268730" cy="1087483"/>
            <a:chOff x="10503466" y="178414"/>
            <a:chExt cx="1268730" cy="1087483"/>
          </a:xfrm>
        </p:grpSpPr>
        <p:pic>
          <p:nvPicPr>
            <p:cNvPr id="13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78414"/>
              <a:ext cx="1268730" cy="1087483"/>
            </a:xfrm>
            <a:prstGeom prst="rect">
              <a:avLst/>
            </a:prstGeom>
          </p:spPr>
        </p:pic>
        <p:sp>
          <p:nvSpPr>
            <p:cNvPr id="134" name="제목 1"/>
            <p:cNvSpPr txBox="1">
              <a:spLocks/>
            </p:cNvSpPr>
            <p:nvPr/>
          </p:nvSpPr>
          <p:spPr>
            <a:xfrm>
              <a:off x="10834890" y="41911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</a:t>
              </a:r>
            </a:p>
          </p:txBody>
        </p:sp>
      </p:grpSp>
      <p:grpSp>
        <p:nvGrpSpPr>
          <p:cNvPr id="190" name="50"/>
          <p:cNvGrpSpPr/>
          <p:nvPr/>
        </p:nvGrpSpPr>
        <p:grpSpPr>
          <a:xfrm>
            <a:off x="10503466" y="1265896"/>
            <a:ext cx="1268730" cy="1087483"/>
            <a:chOff x="10503466" y="1265896"/>
            <a:chExt cx="1268730" cy="1087483"/>
          </a:xfrm>
        </p:grpSpPr>
        <p:pic>
          <p:nvPicPr>
            <p:cNvPr id="1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265896"/>
              <a:ext cx="1268730" cy="1087483"/>
            </a:xfrm>
            <a:prstGeom prst="rect">
              <a:avLst/>
            </a:prstGeom>
          </p:spPr>
        </p:pic>
        <p:sp>
          <p:nvSpPr>
            <p:cNvPr id="136" name="제목 1"/>
            <p:cNvSpPr txBox="1">
              <a:spLocks/>
            </p:cNvSpPr>
            <p:nvPr/>
          </p:nvSpPr>
          <p:spPr>
            <a:xfrm>
              <a:off x="10834890" y="150660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</a:t>
              </a:r>
            </a:p>
          </p:txBody>
        </p:sp>
      </p:grpSp>
      <p:grpSp>
        <p:nvGrpSpPr>
          <p:cNvPr id="191" name="51"/>
          <p:cNvGrpSpPr/>
          <p:nvPr/>
        </p:nvGrpSpPr>
        <p:grpSpPr>
          <a:xfrm>
            <a:off x="10503466" y="2353379"/>
            <a:ext cx="1268730" cy="1087483"/>
            <a:chOff x="10503466" y="2353379"/>
            <a:chExt cx="1268730" cy="1087483"/>
          </a:xfrm>
        </p:grpSpPr>
        <p:pic>
          <p:nvPicPr>
            <p:cNvPr id="1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2353379"/>
              <a:ext cx="1268730" cy="1087483"/>
            </a:xfrm>
            <a:prstGeom prst="rect">
              <a:avLst/>
            </a:prstGeom>
          </p:spPr>
        </p:pic>
        <p:sp>
          <p:nvSpPr>
            <p:cNvPr id="138" name="제목 1"/>
            <p:cNvSpPr txBox="1">
              <a:spLocks/>
            </p:cNvSpPr>
            <p:nvPr/>
          </p:nvSpPr>
          <p:spPr>
            <a:xfrm>
              <a:off x="10834890" y="2594084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</a:t>
              </a:r>
            </a:p>
          </p:txBody>
        </p:sp>
      </p:grpSp>
      <p:grpSp>
        <p:nvGrpSpPr>
          <p:cNvPr id="192" name="52"/>
          <p:cNvGrpSpPr/>
          <p:nvPr/>
        </p:nvGrpSpPr>
        <p:grpSpPr>
          <a:xfrm>
            <a:off x="10502862" y="3440861"/>
            <a:ext cx="1268730" cy="1087483"/>
            <a:chOff x="10502862" y="3440861"/>
            <a:chExt cx="1268730" cy="1087483"/>
          </a:xfrm>
        </p:grpSpPr>
        <p:pic>
          <p:nvPicPr>
            <p:cNvPr id="1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3440861"/>
              <a:ext cx="1268730" cy="1087483"/>
            </a:xfrm>
            <a:prstGeom prst="rect">
              <a:avLst/>
            </a:prstGeom>
          </p:spPr>
        </p:pic>
        <p:sp>
          <p:nvSpPr>
            <p:cNvPr id="140" name="제목 1"/>
            <p:cNvSpPr txBox="1">
              <a:spLocks/>
            </p:cNvSpPr>
            <p:nvPr/>
          </p:nvSpPr>
          <p:spPr>
            <a:xfrm>
              <a:off x="10834286" y="368156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</a:t>
              </a:r>
            </a:p>
          </p:txBody>
        </p:sp>
      </p:grpSp>
      <p:grpSp>
        <p:nvGrpSpPr>
          <p:cNvPr id="193" name="53"/>
          <p:cNvGrpSpPr/>
          <p:nvPr/>
        </p:nvGrpSpPr>
        <p:grpSpPr>
          <a:xfrm>
            <a:off x="10502862" y="4528343"/>
            <a:ext cx="1268730" cy="1087483"/>
            <a:chOff x="10502862" y="4528343"/>
            <a:chExt cx="1268730" cy="1087483"/>
          </a:xfrm>
        </p:grpSpPr>
        <p:pic>
          <p:nvPicPr>
            <p:cNvPr id="1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4528343"/>
              <a:ext cx="1268730" cy="1087483"/>
            </a:xfrm>
            <a:prstGeom prst="rect">
              <a:avLst/>
            </a:prstGeom>
          </p:spPr>
        </p:pic>
        <p:sp>
          <p:nvSpPr>
            <p:cNvPr id="142" name="제목 1"/>
            <p:cNvSpPr txBox="1">
              <a:spLocks/>
            </p:cNvSpPr>
            <p:nvPr/>
          </p:nvSpPr>
          <p:spPr>
            <a:xfrm>
              <a:off x="10834286" y="476904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</a:t>
              </a:r>
            </a:p>
          </p:txBody>
        </p:sp>
      </p:grpSp>
      <p:grpSp>
        <p:nvGrpSpPr>
          <p:cNvPr id="194" name="54"/>
          <p:cNvGrpSpPr/>
          <p:nvPr/>
        </p:nvGrpSpPr>
        <p:grpSpPr>
          <a:xfrm>
            <a:off x="10508185" y="5615826"/>
            <a:ext cx="1268730" cy="1087483"/>
            <a:chOff x="10502862" y="5622585"/>
            <a:chExt cx="1268730" cy="1087483"/>
          </a:xfrm>
        </p:grpSpPr>
        <p:pic>
          <p:nvPicPr>
            <p:cNvPr id="1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5622585"/>
              <a:ext cx="1268730" cy="1087483"/>
            </a:xfrm>
            <a:prstGeom prst="rect">
              <a:avLst/>
            </a:prstGeom>
          </p:spPr>
        </p:pic>
        <p:sp>
          <p:nvSpPr>
            <p:cNvPr id="146" name="제목 1"/>
            <p:cNvSpPr txBox="1">
              <a:spLocks/>
            </p:cNvSpPr>
            <p:nvPr/>
          </p:nvSpPr>
          <p:spPr>
            <a:xfrm>
              <a:off x="10834286" y="586329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43081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0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06118" y="1428164"/>
            <a:ext cx="832554" cy="7629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0206" y="3560001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30048" y="4646005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334530" y="178416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334530" y="1265899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334530" y="2353382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334530" y="3440865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334530" y="4528348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334530" y="5615831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1603260" y="178416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1603260" y="1265898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1603260" y="2353381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1602656" y="3440863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1602656" y="4528345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1602656" y="5615828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2876915" y="178416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2876915" y="1265898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2876915" y="2353381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2876311" y="3440863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2876311" y="4528345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2876311" y="5615828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4146249" y="178415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4146249" y="1265897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4146249" y="2353380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4145645" y="3440862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4145645" y="4528344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4145645" y="5615827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5413771" y="178416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5413771" y="1265898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5413771" y="2353381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5413167" y="3440863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5413167" y="4528345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5413167" y="5615828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6688634" y="178416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6688634" y="1265898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6688634" y="2353381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6688030" y="3440863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6688030" y="4528345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6688030" y="5615828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7968422" y="178416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7968422" y="1265898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7968422" y="2353381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7967818" y="3440863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7967818" y="4528345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7967818" y="5615828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  <p:grpSp>
        <p:nvGrpSpPr>
          <p:cNvPr id="188" name="43"/>
          <p:cNvGrpSpPr/>
          <p:nvPr/>
        </p:nvGrpSpPr>
        <p:grpSpPr>
          <a:xfrm>
            <a:off x="9236548" y="178416"/>
            <a:ext cx="1268730" cy="1087483"/>
            <a:chOff x="9236548" y="178416"/>
            <a:chExt cx="1268730" cy="1087483"/>
          </a:xfrm>
        </p:grpSpPr>
        <p:pic>
          <p:nvPicPr>
            <p:cNvPr id="12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78416"/>
              <a:ext cx="1268730" cy="1087483"/>
            </a:xfrm>
            <a:prstGeom prst="rect">
              <a:avLst/>
            </a:prstGeom>
          </p:spPr>
        </p:pic>
        <p:sp>
          <p:nvSpPr>
            <p:cNvPr id="122" name="제목 1"/>
            <p:cNvSpPr txBox="1">
              <a:spLocks/>
            </p:cNvSpPr>
            <p:nvPr/>
          </p:nvSpPr>
          <p:spPr>
            <a:xfrm>
              <a:off x="9567972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</a:t>
              </a:r>
            </a:p>
          </p:txBody>
        </p:sp>
      </p:grpSp>
      <p:grpSp>
        <p:nvGrpSpPr>
          <p:cNvPr id="187" name="44"/>
          <p:cNvGrpSpPr/>
          <p:nvPr/>
        </p:nvGrpSpPr>
        <p:grpSpPr>
          <a:xfrm>
            <a:off x="9236548" y="1265898"/>
            <a:ext cx="1268730" cy="1087483"/>
            <a:chOff x="9236548" y="1265898"/>
            <a:chExt cx="1268730" cy="1087483"/>
          </a:xfrm>
        </p:grpSpPr>
        <p:pic>
          <p:nvPicPr>
            <p:cNvPr id="12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265898"/>
              <a:ext cx="1268730" cy="1087483"/>
            </a:xfrm>
            <a:prstGeom prst="rect">
              <a:avLst/>
            </a:prstGeom>
          </p:spPr>
        </p:pic>
        <p:sp>
          <p:nvSpPr>
            <p:cNvPr id="124" name="제목 1"/>
            <p:cNvSpPr txBox="1">
              <a:spLocks/>
            </p:cNvSpPr>
            <p:nvPr/>
          </p:nvSpPr>
          <p:spPr>
            <a:xfrm>
              <a:off x="9567972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</a:t>
              </a:r>
            </a:p>
          </p:txBody>
        </p:sp>
      </p:grpSp>
      <p:grpSp>
        <p:nvGrpSpPr>
          <p:cNvPr id="186" name="45"/>
          <p:cNvGrpSpPr/>
          <p:nvPr/>
        </p:nvGrpSpPr>
        <p:grpSpPr>
          <a:xfrm>
            <a:off x="9236548" y="2353381"/>
            <a:ext cx="1268730" cy="1087483"/>
            <a:chOff x="9236548" y="2353381"/>
            <a:chExt cx="1268730" cy="1087483"/>
          </a:xfrm>
        </p:grpSpPr>
        <p:pic>
          <p:nvPicPr>
            <p:cNvPr id="12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2353381"/>
              <a:ext cx="1268730" cy="1087483"/>
            </a:xfrm>
            <a:prstGeom prst="rect">
              <a:avLst/>
            </a:prstGeom>
          </p:spPr>
        </p:pic>
        <p:sp>
          <p:nvSpPr>
            <p:cNvPr id="126" name="제목 1"/>
            <p:cNvSpPr txBox="1">
              <a:spLocks/>
            </p:cNvSpPr>
            <p:nvPr/>
          </p:nvSpPr>
          <p:spPr>
            <a:xfrm>
              <a:off x="9567972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</a:t>
              </a:r>
            </a:p>
          </p:txBody>
        </p:sp>
      </p:grpSp>
      <p:grpSp>
        <p:nvGrpSpPr>
          <p:cNvPr id="185" name="46"/>
          <p:cNvGrpSpPr/>
          <p:nvPr/>
        </p:nvGrpSpPr>
        <p:grpSpPr>
          <a:xfrm>
            <a:off x="9235944" y="3440863"/>
            <a:ext cx="1268730" cy="1087483"/>
            <a:chOff x="9235944" y="3440863"/>
            <a:chExt cx="1268730" cy="1087483"/>
          </a:xfrm>
        </p:grpSpPr>
        <p:pic>
          <p:nvPicPr>
            <p:cNvPr id="12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3440863"/>
              <a:ext cx="1268730" cy="1087483"/>
            </a:xfrm>
            <a:prstGeom prst="rect">
              <a:avLst/>
            </a:prstGeom>
          </p:spPr>
        </p:pic>
        <p:sp>
          <p:nvSpPr>
            <p:cNvPr id="128" name="제목 1"/>
            <p:cNvSpPr txBox="1">
              <a:spLocks/>
            </p:cNvSpPr>
            <p:nvPr/>
          </p:nvSpPr>
          <p:spPr>
            <a:xfrm>
              <a:off x="9567368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46</a:t>
              </a:r>
            </a:p>
          </p:txBody>
        </p:sp>
      </p:grpSp>
      <p:grpSp>
        <p:nvGrpSpPr>
          <p:cNvPr id="184" name="47"/>
          <p:cNvGrpSpPr/>
          <p:nvPr/>
        </p:nvGrpSpPr>
        <p:grpSpPr>
          <a:xfrm>
            <a:off x="9235944" y="4528345"/>
            <a:ext cx="1268730" cy="1087483"/>
            <a:chOff x="9235944" y="4528345"/>
            <a:chExt cx="1268730" cy="1087483"/>
          </a:xfrm>
        </p:grpSpPr>
        <p:pic>
          <p:nvPicPr>
            <p:cNvPr id="12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4528345"/>
              <a:ext cx="1268730" cy="1087483"/>
            </a:xfrm>
            <a:prstGeom prst="rect">
              <a:avLst/>
            </a:prstGeom>
          </p:spPr>
        </p:pic>
        <p:sp>
          <p:nvSpPr>
            <p:cNvPr id="130" name="제목 1"/>
            <p:cNvSpPr txBox="1">
              <a:spLocks/>
            </p:cNvSpPr>
            <p:nvPr/>
          </p:nvSpPr>
          <p:spPr>
            <a:xfrm>
              <a:off x="9567368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47</a:t>
              </a:r>
            </a:p>
          </p:txBody>
        </p:sp>
      </p:grpSp>
      <p:grpSp>
        <p:nvGrpSpPr>
          <p:cNvPr id="183" name="48"/>
          <p:cNvGrpSpPr/>
          <p:nvPr/>
        </p:nvGrpSpPr>
        <p:grpSpPr>
          <a:xfrm>
            <a:off x="9235944" y="5615828"/>
            <a:ext cx="1268730" cy="1087483"/>
            <a:chOff x="9235944" y="5615828"/>
            <a:chExt cx="1268730" cy="1087483"/>
          </a:xfrm>
        </p:grpSpPr>
        <p:pic>
          <p:nvPicPr>
            <p:cNvPr id="13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5615828"/>
              <a:ext cx="1268730" cy="1087483"/>
            </a:xfrm>
            <a:prstGeom prst="rect">
              <a:avLst/>
            </a:prstGeom>
          </p:spPr>
        </p:pic>
        <p:sp>
          <p:nvSpPr>
            <p:cNvPr id="132" name="제목 1"/>
            <p:cNvSpPr txBox="1">
              <a:spLocks/>
            </p:cNvSpPr>
            <p:nvPr/>
          </p:nvSpPr>
          <p:spPr>
            <a:xfrm>
              <a:off x="9567368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</a:t>
              </a:r>
            </a:p>
          </p:txBody>
        </p:sp>
      </p:grpSp>
      <p:grpSp>
        <p:nvGrpSpPr>
          <p:cNvPr id="189" name="49"/>
          <p:cNvGrpSpPr/>
          <p:nvPr/>
        </p:nvGrpSpPr>
        <p:grpSpPr>
          <a:xfrm>
            <a:off x="10503466" y="178414"/>
            <a:ext cx="1268730" cy="1087483"/>
            <a:chOff x="10503466" y="178414"/>
            <a:chExt cx="1268730" cy="1087483"/>
          </a:xfrm>
        </p:grpSpPr>
        <p:pic>
          <p:nvPicPr>
            <p:cNvPr id="13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78414"/>
              <a:ext cx="1268730" cy="1087483"/>
            </a:xfrm>
            <a:prstGeom prst="rect">
              <a:avLst/>
            </a:prstGeom>
          </p:spPr>
        </p:pic>
        <p:sp>
          <p:nvSpPr>
            <p:cNvPr id="134" name="제목 1"/>
            <p:cNvSpPr txBox="1">
              <a:spLocks/>
            </p:cNvSpPr>
            <p:nvPr/>
          </p:nvSpPr>
          <p:spPr>
            <a:xfrm>
              <a:off x="10834890" y="41911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</a:t>
              </a:r>
            </a:p>
          </p:txBody>
        </p:sp>
      </p:grpSp>
      <p:grpSp>
        <p:nvGrpSpPr>
          <p:cNvPr id="190" name="50"/>
          <p:cNvGrpSpPr/>
          <p:nvPr/>
        </p:nvGrpSpPr>
        <p:grpSpPr>
          <a:xfrm>
            <a:off x="10503466" y="1265896"/>
            <a:ext cx="1268730" cy="1087483"/>
            <a:chOff x="10503466" y="1265896"/>
            <a:chExt cx="1268730" cy="1087483"/>
          </a:xfrm>
        </p:grpSpPr>
        <p:pic>
          <p:nvPicPr>
            <p:cNvPr id="1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265896"/>
              <a:ext cx="1268730" cy="1087483"/>
            </a:xfrm>
            <a:prstGeom prst="rect">
              <a:avLst/>
            </a:prstGeom>
          </p:spPr>
        </p:pic>
        <p:sp>
          <p:nvSpPr>
            <p:cNvPr id="136" name="제목 1"/>
            <p:cNvSpPr txBox="1">
              <a:spLocks/>
            </p:cNvSpPr>
            <p:nvPr/>
          </p:nvSpPr>
          <p:spPr>
            <a:xfrm>
              <a:off x="10834890" y="150660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</a:t>
              </a:r>
            </a:p>
          </p:txBody>
        </p:sp>
      </p:grpSp>
      <p:grpSp>
        <p:nvGrpSpPr>
          <p:cNvPr id="191" name="51"/>
          <p:cNvGrpSpPr/>
          <p:nvPr/>
        </p:nvGrpSpPr>
        <p:grpSpPr>
          <a:xfrm>
            <a:off x="10503466" y="2353379"/>
            <a:ext cx="1268730" cy="1087483"/>
            <a:chOff x="10503466" y="2353379"/>
            <a:chExt cx="1268730" cy="1087483"/>
          </a:xfrm>
        </p:grpSpPr>
        <p:pic>
          <p:nvPicPr>
            <p:cNvPr id="1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2353379"/>
              <a:ext cx="1268730" cy="1087483"/>
            </a:xfrm>
            <a:prstGeom prst="rect">
              <a:avLst/>
            </a:prstGeom>
          </p:spPr>
        </p:pic>
        <p:sp>
          <p:nvSpPr>
            <p:cNvPr id="138" name="제목 1"/>
            <p:cNvSpPr txBox="1">
              <a:spLocks/>
            </p:cNvSpPr>
            <p:nvPr/>
          </p:nvSpPr>
          <p:spPr>
            <a:xfrm>
              <a:off x="10834890" y="2594084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</a:t>
              </a:r>
            </a:p>
          </p:txBody>
        </p:sp>
      </p:grpSp>
      <p:grpSp>
        <p:nvGrpSpPr>
          <p:cNvPr id="192" name="52"/>
          <p:cNvGrpSpPr/>
          <p:nvPr/>
        </p:nvGrpSpPr>
        <p:grpSpPr>
          <a:xfrm>
            <a:off x="10502862" y="3440861"/>
            <a:ext cx="1268730" cy="1087483"/>
            <a:chOff x="10502862" y="3440861"/>
            <a:chExt cx="1268730" cy="1087483"/>
          </a:xfrm>
        </p:grpSpPr>
        <p:pic>
          <p:nvPicPr>
            <p:cNvPr id="1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3440861"/>
              <a:ext cx="1268730" cy="1087483"/>
            </a:xfrm>
            <a:prstGeom prst="rect">
              <a:avLst/>
            </a:prstGeom>
          </p:spPr>
        </p:pic>
        <p:sp>
          <p:nvSpPr>
            <p:cNvPr id="140" name="제목 1"/>
            <p:cNvSpPr txBox="1">
              <a:spLocks/>
            </p:cNvSpPr>
            <p:nvPr/>
          </p:nvSpPr>
          <p:spPr>
            <a:xfrm>
              <a:off x="10834286" y="368156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</a:t>
              </a:r>
            </a:p>
          </p:txBody>
        </p:sp>
      </p:grpSp>
      <p:grpSp>
        <p:nvGrpSpPr>
          <p:cNvPr id="193" name="53"/>
          <p:cNvGrpSpPr/>
          <p:nvPr/>
        </p:nvGrpSpPr>
        <p:grpSpPr>
          <a:xfrm>
            <a:off x="10502862" y="4528343"/>
            <a:ext cx="1268730" cy="1087483"/>
            <a:chOff x="10502862" y="4528343"/>
            <a:chExt cx="1268730" cy="1087483"/>
          </a:xfrm>
        </p:grpSpPr>
        <p:pic>
          <p:nvPicPr>
            <p:cNvPr id="1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4528343"/>
              <a:ext cx="1268730" cy="1087483"/>
            </a:xfrm>
            <a:prstGeom prst="rect">
              <a:avLst/>
            </a:prstGeom>
          </p:spPr>
        </p:pic>
        <p:sp>
          <p:nvSpPr>
            <p:cNvPr id="142" name="제목 1"/>
            <p:cNvSpPr txBox="1">
              <a:spLocks/>
            </p:cNvSpPr>
            <p:nvPr/>
          </p:nvSpPr>
          <p:spPr>
            <a:xfrm>
              <a:off x="10834286" y="476904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</a:t>
              </a:r>
            </a:p>
          </p:txBody>
        </p:sp>
      </p:grpSp>
      <p:grpSp>
        <p:nvGrpSpPr>
          <p:cNvPr id="194" name="54"/>
          <p:cNvGrpSpPr/>
          <p:nvPr/>
        </p:nvGrpSpPr>
        <p:grpSpPr>
          <a:xfrm>
            <a:off x="10502862" y="5615824"/>
            <a:ext cx="1268730" cy="1087483"/>
            <a:chOff x="10502862" y="5622585"/>
            <a:chExt cx="1268730" cy="1087483"/>
          </a:xfrm>
        </p:grpSpPr>
        <p:pic>
          <p:nvPicPr>
            <p:cNvPr id="1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5622585"/>
              <a:ext cx="1268730" cy="1087483"/>
            </a:xfrm>
            <a:prstGeom prst="rect">
              <a:avLst/>
            </a:prstGeom>
          </p:spPr>
        </p:pic>
        <p:sp>
          <p:nvSpPr>
            <p:cNvPr id="146" name="제목 1"/>
            <p:cNvSpPr txBox="1">
              <a:spLocks/>
            </p:cNvSpPr>
            <p:nvPr/>
          </p:nvSpPr>
          <p:spPr>
            <a:xfrm>
              <a:off x="10834286" y="586329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98476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0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4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40563" y="1430735"/>
            <a:ext cx="832554" cy="7629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02380" y="5751500"/>
            <a:ext cx="832554" cy="76295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9235" y="4690612"/>
            <a:ext cx="832554" cy="762951"/>
          </a:xfrm>
          <a:prstGeom prst="rect">
            <a:avLst/>
          </a:prstGeom>
        </p:spPr>
      </p:pic>
      <p:grpSp>
        <p:nvGrpSpPr>
          <p:cNvPr id="195" name="1"/>
          <p:cNvGrpSpPr/>
          <p:nvPr/>
        </p:nvGrpSpPr>
        <p:grpSpPr>
          <a:xfrm>
            <a:off x="334530" y="178416"/>
            <a:ext cx="1268730" cy="1087483"/>
            <a:chOff x="334530" y="178416"/>
            <a:chExt cx="1268730" cy="1087483"/>
          </a:xfrm>
        </p:grpSpPr>
        <p:pic>
          <p:nvPicPr>
            <p:cNvPr id="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4530" y="178416"/>
              <a:ext cx="1268730" cy="1087483"/>
            </a:xfrm>
            <a:prstGeom prst="rect">
              <a:avLst/>
            </a:prstGeom>
          </p:spPr>
        </p:pic>
        <p:sp>
          <p:nvSpPr>
            <p:cNvPr id="23" name="제목 1"/>
            <p:cNvSpPr txBox="1">
              <a:spLocks/>
            </p:cNvSpPr>
            <p:nvPr/>
          </p:nvSpPr>
          <p:spPr>
            <a:xfrm>
              <a:off x="73286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3" name="2"/>
          <p:cNvGrpSpPr/>
          <p:nvPr/>
        </p:nvGrpSpPr>
        <p:grpSpPr>
          <a:xfrm>
            <a:off x="334530" y="1265899"/>
            <a:ext cx="1268730" cy="1087483"/>
            <a:chOff x="0" y="1087483"/>
            <a:chExt cx="1268730" cy="1087483"/>
          </a:xfrm>
        </p:grpSpPr>
        <p:pic>
          <p:nvPicPr>
            <p:cNvPr id="11" name="hole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087483"/>
              <a:ext cx="1268730" cy="1087483"/>
            </a:xfrm>
            <a:prstGeom prst="rect">
              <a:avLst/>
            </a:prstGeom>
          </p:spPr>
        </p:pic>
        <p:sp>
          <p:nvSpPr>
            <p:cNvPr id="24" name="제목 1"/>
            <p:cNvSpPr txBox="1">
              <a:spLocks/>
            </p:cNvSpPr>
            <p:nvPr/>
          </p:nvSpPr>
          <p:spPr>
            <a:xfrm>
              <a:off x="398331" y="1372791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32" name="3"/>
          <p:cNvGrpSpPr/>
          <p:nvPr/>
        </p:nvGrpSpPr>
        <p:grpSpPr>
          <a:xfrm>
            <a:off x="334530" y="2353382"/>
            <a:ext cx="1268730" cy="1087483"/>
            <a:chOff x="0" y="2174966"/>
            <a:chExt cx="1268730" cy="1087483"/>
          </a:xfrm>
        </p:grpSpPr>
        <p:pic>
          <p:nvPicPr>
            <p:cNvPr id="12" name="hol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174966"/>
              <a:ext cx="1268730" cy="1087483"/>
            </a:xfrm>
            <a:prstGeom prst="rect">
              <a:avLst/>
            </a:prstGeom>
          </p:spPr>
        </p:pic>
        <p:sp>
          <p:nvSpPr>
            <p:cNvPr id="25" name="제목 1"/>
            <p:cNvSpPr txBox="1">
              <a:spLocks/>
            </p:cNvSpPr>
            <p:nvPr/>
          </p:nvSpPr>
          <p:spPr>
            <a:xfrm>
              <a:off x="398935" y="2460274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4"/>
          <p:cNvGrpSpPr/>
          <p:nvPr/>
        </p:nvGrpSpPr>
        <p:grpSpPr>
          <a:xfrm>
            <a:off x="334530" y="3440865"/>
            <a:ext cx="1268730" cy="1087483"/>
            <a:chOff x="0" y="3262449"/>
            <a:chExt cx="1268730" cy="1087483"/>
          </a:xfrm>
        </p:grpSpPr>
        <p:pic>
          <p:nvPicPr>
            <p:cNvPr id="13" name="hole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62449"/>
              <a:ext cx="1268730" cy="1087483"/>
            </a:xfrm>
            <a:prstGeom prst="rect">
              <a:avLst/>
            </a:prstGeom>
          </p:spPr>
        </p:pic>
        <p:sp>
          <p:nvSpPr>
            <p:cNvPr id="26" name="제목 1"/>
            <p:cNvSpPr txBox="1">
              <a:spLocks/>
            </p:cNvSpPr>
            <p:nvPr/>
          </p:nvSpPr>
          <p:spPr>
            <a:xfrm>
              <a:off x="398331" y="354775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30" name="5"/>
          <p:cNvGrpSpPr/>
          <p:nvPr/>
        </p:nvGrpSpPr>
        <p:grpSpPr>
          <a:xfrm>
            <a:off x="334530" y="4528348"/>
            <a:ext cx="1268730" cy="1087483"/>
            <a:chOff x="0" y="4349932"/>
            <a:chExt cx="1268730" cy="1087483"/>
          </a:xfrm>
        </p:grpSpPr>
        <p:pic>
          <p:nvPicPr>
            <p:cNvPr id="14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349932"/>
              <a:ext cx="1268730" cy="1087483"/>
            </a:xfrm>
            <a:prstGeom prst="rect">
              <a:avLst/>
            </a:prstGeom>
          </p:spPr>
        </p:pic>
        <p:sp>
          <p:nvSpPr>
            <p:cNvPr id="27" name="제목 1"/>
            <p:cNvSpPr txBox="1">
              <a:spLocks/>
            </p:cNvSpPr>
            <p:nvPr/>
          </p:nvSpPr>
          <p:spPr>
            <a:xfrm>
              <a:off x="398331" y="463524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  <p:grpSp>
        <p:nvGrpSpPr>
          <p:cNvPr id="29" name="6"/>
          <p:cNvGrpSpPr/>
          <p:nvPr/>
        </p:nvGrpSpPr>
        <p:grpSpPr>
          <a:xfrm>
            <a:off x="334530" y="5615831"/>
            <a:ext cx="1268730" cy="1087483"/>
            <a:chOff x="0" y="5437415"/>
            <a:chExt cx="1268730" cy="1087483"/>
          </a:xfrm>
        </p:grpSpPr>
        <p:pic>
          <p:nvPicPr>
            <p:cNvPr id="22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437415"/>
              <a:ext cx="1268730" cy="1087483"/>
            </a:xfrm>
            <a:prstGeom prst="rect">
              <a:avLst/>
            </a:prstGeom>
          </p:spPr>
        </p:pic>
        <p:sp>
          <p:nvSpPr>
            <p:cNvPr id="28" name="제목 1"/>
            <p:cNvSpPr txBox="1">
              <a:spLocks/>
            </p:cNvSpPr>
            <p:nvPr/>
          </p:nvSpPr>
          <p:spPr>
            <a:xfrm>
              <a:off x="398331" y="5722723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</a:p>
          </p:txBody>
        </p:sp>
      </p:grpSp>
      <p:grpSp>
        <p:nvGrpSpPr>
          <p:cNvPr id="147" name="7"/>
          <p:cNvGrpSpPr/>
          <p:nvPr/>
        </p:nvGrpSpPr>
        <p:grpSpPr>
          <a:xfrm>
            <a:off x="1603260" y="178416"/>
            <a:ext cx="1268730" cy="1087483"/>
            <a:chOff x="1603260" y="178416"/>
            <a:chExt cx="1268730" cy="1087483"/>
          </a:xfrm>
        </p:grpSpPr>
        <p:pic>
          <p:nvPicPr>
            <p:cNvPr id="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78416"/>
              <a:ext cx="1268730" cy="1087483"/>
            </a:xfrm>
            <a:prstGeom prst="rect">
              <a:avLst/>
            </a:prstGeom>
          </p:spPr>
        </p:pic>
        <p:sp>
          <p:nvSpPr>
            <p:cNvPr id="36" name="제목 1"/>
            <p:cNvSpPr txBox="1">
              <a:spLocks/>
            </p:cNvSpPr>
            <p:nvPr/>
          </p:nvSpPr>
          <p:spPr>
            <a:xfrm>
              <a:off x="2001591" y="463725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</a:p>
          </p:txBody>
        </p:sp>
      </p:grpSp>
      <p:grpSp>
        <p:nvGrpSpPr>
          <p:cNvPr id="148" name="8"/>
          <p:cNvGrpSpPr/>
          <p:nvPr/>
        </p:nvGrpSpPr>
        <p:grpSpPr>
          <a:xfrm>
            <a:off x="1603260" y="1265898"/>
            <a:ext cx="1268730" cy="1087483"/>
            <a:chOff x="1603260" y="1265898"/>
            <a:chExt cx="1268730" cy="1087483"/>
          </a:xfrm>
        </p:grpSpPr>
        <p:pic>
          <p:nvPicPr>
            <p:cNvPr id="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1265898"/>
              <a:ext cx="1268730" cy="1087483"/>
            </a:xfrm>
            <a:prstGeom prst="rect">
              <a:avLst/>
            </a:prstGeom>
          </p:spPr>
        </p:pic>
        <p:sp>
          <p:nvSpPr>
            <p:cNvPr id="38" name="제목 1"/>
            <p:cNvSpPr txBox="1">
              <a:spLocks/>
            </p:cNvSpPr>
            <p:nvPr/>
          </p:nvSpPr>
          <p:spPr>
            <a:xfrm>
              <a:off x="2001591" y="1551207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8</a:t>
              </a:r>
            </a:p>
          </p:txBody>
        </p:sp>
      </p:grpSp>
      <p:grpSp>
        <p:nvGrpSpPr>
          <p:cNvPr id="149" name="9"/>
          <p:cNvGrpSpPr/>
          <p:nvPr/>
        </p:nvGrpSpPr>
        <p:grpSpPr>
          <a:xfrm>
            <a:off x="1603260" y="2353381"/>
            <a:ext cx="1268730" cy="1087483"/>
            <a:chOff x="1603260" y="2353381"/>
            <a:chExt cx="1268730" cy="1087483"/>
          </a:xfrm>
        </p:grpSpPr>
        <p:pic>
          <p:nvPicPr>
            <p:cNvPr id="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3260" y="2353381"/>
              <a:ext cx="1268730" cy="1087483"/>
            </a:xfrm>
            <a:prstGeom prst="rect">
              <a:avLst/>
            </a:prstGeom>
          </p:spPr>
        </p:pic>
        <p:sp>
          <p:nvSpPr>
            <p:cNvPr id="40" name="제목 1"/>
            <p:cNvSpPr txBox="1">
              <a:spLocks/>
            </p:cNvSpPr>
            <p:nvPr/>
          </p:nvSpPr>
          <p:spPr>
            <a:xfrm>
              <a:off x="2001591" y="2638690"/>
              <a:ext cx="472068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</a:t>
              </a:r>
            </a:p>
          </p:txBody>
        </p:sp>
      </p:grpSp>
      <p:grpSp>
        <p:nvGrpSpPr>
          <p:cNvPr id="150" name="10"/>
          <p:cNvGrpSpPr/>
          <p:nvPr/>
        </p:nvGrpSpPr>
        <p:grpSpPr>
          <a:xfrm>
            <a:off x="1602656" y="3440863"/>
            <a:ext cx="1268730" cy="1087483"/>
            <a:chOff x="1602656" y="3440863"/>
            <a:chExt cx="1268730" cy="1087483"/>
          </a:xfrm>
        </p:grpSpPr>
        <p:pic>
          <p:nvPicPr>
            <p:cNvPr id="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3440863"/>
              <a:ext cx="1268730" cy="1087483"/>
            </a:xfrm>
            <a:prstGeom prst="rect">
              <a:avLst/>
            </a:prstGeom>
          </p:spPr>
        </p:pic>
        <p:sp>
          <p:nvSpPr>
            <p:cNvPr id="42" name="제목 1"/>
            <p:cNvSpPr txBox="1">
              <a:spLocks/>
            </p:cNvSpPr>
            <p:nvPr/>
          </p:nvSpPr>
          <p:spPr>
            <a:xfrm>
              <a:off x="1934080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</a:t>
              </a:r>
            </a:p>
          </p:txBody>
        </p:sp>
      </p:grpSp>
      <p:grpSp>
        <p:nvGrpSpPr>
          <p:cNvPr id="151" name="11"/>
          <p:cNvGrpSpPr/>
          <p:nvPr/>
        </p:nvGrpSpPr>
        <p:grpSpPr>
          <a:xfrm>
            <a:off x="1602656" y="4528345"/>
            <a:ext cx="1268730" cy="1087483"/>
            <a:chOff x="1602656" y="4528345"/>
            <a:chExt cx="1268730" cy="1087483"/>
          </a:xfrm>
        </p:grpSpPr>
        <p:pic>
          <p:nvPicPr>
            <p:cNvPr id="4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4528345"/>
              <a:ext cx="1268730" cy="1087483"/>
            </a:xfrm>
            <a:prstGeom prst="rect">
              <a:avLst/>
            </a:prstGeom>
          </p:spPr>
        </p:pic>
        <p:sp>
          <p:nvSpPr>
            <p:cNvPr id="44" name="제목 1"/>
            <p:cNvSpPr txBox="1">
              <a:spLocks/>
            </p:cNvSpPr>
            <p:nvPr/>
          </p:nvSpPr>
          <p:spPr>
            <a:xfrm>
              <a:off x="1934080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2" name="12"/>
          <p:cNvGrpSpPr/>
          <p:nvPr/>
        </p:nvGrpSpPr>
        <p:grpSpPr>
          <a:xfrm>
            <a:off x="1602656" y="5615828"/>
            <a:ext cx="1268730" cy="1087483"/>
            <a:chOff x="1602656" y="5615828"/>
            <a:chExt cx="1268730" cy="1087483"/>
          </a:xfrm>
        </p:grpSpPr>
        <p:pic>
          <p:nvPicPr>
            <p:cNvPr id="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2656" y="5615828"/>
              <a:ext cx="1268730" cy="1087483"/>
            </a:xfrm>
            <a:prstGeom prst="rect">
              <a:avLst/>
            </a:prstGeom>
          </p:spPr>
        </p:pic>
        <p:sp>
          <p:nvSpPr>
            <p:cNvPr id="46" name="제목 1"/>
            <p:cNvSpPr txBox="1">
              <a:spLocks/>
            </p:cNvSpPr>
            <p:nvPr/>
          </p:nvSpPr>
          <p:spPr>
            <a:xfrm>
              <a:off x="1934080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</a:p>
          </p:txBody>
        </p:sp>
      </p:grpSp>
      <p:grpSp>
        <p:nvGrpSpPr>
          <p:cNvPr id="158" name="13"/>
          <p:cNvGrpSpPr/>
          <p:nvPr/>
        </p:nvGrpSpPr>
        <p:grpSpPr>
          <a:xfrm>
            <a:off x="2876915" y="178416"/>
            <a:ext cx="1268730" cy="1087483"/>
            <a:chOff x="2876915" y="178416"/>
            <a:chExt cx="1268730" cy="1087483"/>
          </a:xfrm>
        </p:grpSpPr>
        <p:pic>
          <p:nvPicPr>
            <p:cNvPr id="4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78416"/>
              <a:ext cx="1268730" cy="1087483"/>
            </a:xfrm>
            <a:prstGeom prst="rect">
              <a:avLst/>
            </a:prstGeom>
          </p:spPr>
        </p:pic>
        <p:sp>
          <p:nvSpPr>
            <p:cNvPr id="50" name="제목 1"/>
            <p:cNvSpPr txBox="1">
              <a:spLocks/>
            </p:cNvSpPr>
            <p:nvPr/>
          </p:nvSpPr>
          <p:spPr>
            <a:xfrm>
              <a:off x="3208339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</a:p>
          </p:txBody>
        </p:sp>
      </p:grpSp>
      <p:grpSp>
        <p:nvGrpSpPr>
          <p:cNvPr id="157" name="14"/>
          <p:cNvGrpSpPr/>
          <p:nvPr/>
        </p:nvGrpSpPr>
        <p:grpSpPr>
          <a:xfrm>
            <a:off x="2876915" y="1265898"/>
            <a:ext cx="1268730" cy="1087483"/>
            <a:chOff x="2876915" y="1265898"/>
            <a:chExt cx="1268730" cy="1087483"/>
          </a:xfrm>
        </p:grpSpPr>
        <p:pic>
          <p:nvPicPr>
            <p:cNvPr id="5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1265898"/>
              <a:ext cx="1268730" cy="1087483"/>
            </a:xfrm>
            <a:prstGeom prst="rect">
              <a:avLst/>
            </a:prstGeom>
          </p:spPr>
        </p:pic>
        <p:sp>
          <p:nvSpPr>
            <p:cNvPr id="52" name="제목 1"/>
            <p:cNvSpPr txBox="1">
              <a:spLocks/>
            </p:cNvSpPr>
            <p:nvPr/>
          </p:nvSpPr>
          <p:spPr>
            <a:xfrm>
              <a:off x="3208339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14</a:t>
              </a:r>
            </a:p>
          </p:txBody>
        </p:sp>
      </p:grpSp>
      <p:grpSp>
        <p:nvGrpSpPr>
          <p:cNvPr id="156" name="15"/>
          <p:cNvGrpSpPr/>
          <p:nvPr/>
        </p:nvGrpSpPr>
        <p:grpSpPr>
          <a:xfrm>
            <a:off x="2876915" y="2353381"/>
            <a:ext cx="1268730" cy="1087483"/>
            <a:chOff x="2876915" y="2353381"/>
            <a:chExt cx="1268730" cy="1087483"/>
          </a:xfrm>
        </p:grpSpPr>
        <p:pic>
          <p:nvPicPr>
            <p:cNvPr id="5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915" y="2353381"/>
              <a:ext cx="1268730" cy="1087483"/>
            </a:xfrm>
            <a:prstGeom prst="rect">
              <a:avLst/>
            </a:prstGeom>
          </p:spPr>
        </p:pic>
        <p:sp>
          <p:nvSpPr>
            <p:cNvPr id="54" name="제목 1"/>
            <p:cNvSpPr txBox="1">
              <a:spLocks/>
            </p:cNvSpPr>
            <p:nvPr/>
          </p:nvSpPr>
          <p:spPr>
            <a:xfrm>
              <a:off x="3208339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</a:p>
          </p:txBody>
        </p:sp>
      </p:grpSp>
      <p:grpSp>
        <p:nvGrpSpPr>
          <p:cNvPr id="155" name="16"/>
          <p:cNvGrpSpPr/>
          <p:nvPr/>
        </p:nvGrpSpPr>
        <p:grpSpPr>
          <a:xfrm>
            <a:off x="2876311" y="3440863"/>
            <a:ext cx="1268730" cy="1087483"/>
            <a:chOff x="2876311" y="3440863"/>
            <a:chExt cx="1268730" cy="1087483"/>
          </a:xfrm>
        </p:grpSpPr>
        <p:pic>
          <p:nvPicPr>
            <p:cNvPr id="5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3440863"/>
              <a:ext cx="1268730" cy="1087483"/>
            </a:xfrm>
            <a:prstGeom prst="rect">
              <a:avLst/>
            </a:prstGeom>
          </p:spPr>
        </p:pic>
        <p:sp>
          <p:nvSpPr>
            <p:cNvPr id="56" name="제목 1"/>
            <p:cNvSpPr txBox="1">
              <a:spLocks/>
            </p:cNvSpPr>
            <p:nvPr/>
          </p:nvSpPr>
          <p:spPr>
            <a:xfrm>
              <a:off x="3207735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</a:p>
          </p:txBody>
        </p:sp>
      </p:grpSp>
      <p:grpSp>
        <p:nvGrpSpPr>
          <p:cNvPr id="154" name="17"/>
          <p:cNvGrpSpPr/>
          <p:nvPr/>
        </p:nvGrpSpPr>
        <p:grpSpPr>
          <a:xfrm>
            <a:off x="2876311" y="4528345"/>
            <a:ext cx="1268730" cy="1087483"/>
            <a:chOff x="2876311" y="4528345"/>
            <a:chExt cx="1268730" cy="1087483"/>
          </a:xfrm>
        </p:grpSpPr>
        <p:pic>
          <p:nvPicPr>
            <p:cNvPr id="5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4528345"/>
              <a:ext cx="1268730" cy="1087483"/>
            </a:xfrm>
            <a:prstGeom prst="rect">
              <a:avLst/>
            </a:prstGeom>
          </p:spPr>
        </p:pic>
        <p:sp>
          <p:nvSpPr>
            <p:cNvPr id="58" name="제목 1"/>
            <p:cNvSpPr txBox="1">
              <a:spLocks/>
            </p:cNvSpPr>
            <p:nvPr/>
          </p:nvSpPr>
          <p:spPr>
            <a:xfrm>
              <a:off x="3207735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</a:t>
              </a:r>
            </a:p>
          </p:txBody>
        </p:sp>
      </p:grpSp>
      <p:grpSp>
        <p:nvGrpSpPr>
          <p:cNvPr id="153" name="18"/>
          <p:cNvGrpSpPr/>
          <p:nvPr/>
        </p:nvGrpSpPr>
        <p:grpSpPr>
          <a:xfrm>
            <a:off x="2876311" y="5615828"/>
            <a:ext cx="1268730" cy="1087483"/>
            <a:chOff x="2876311" y="5615828"/>
            <a:chExt cx="1268730" cy="1087483"/>
          </a:xfrm>
        </p:grpSpPr>
        <p:pic>
          <p:nvPicPr>
            <p:cNvPr id="5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6311" y="5615828"/>
              <a:ext cx="1268730" cy="1087483"/>
            </a:xfrm>
            <a:prstGeom prst="rect">
              <a:avLst/>
            </a:prstGeom>
          </p:spPr>
        </p:pic>
        <p:sp>
          <p:nvSpPr>
            <p:cNvPr id="60" name="제목 1"/>
            <p:cNvSpPr txBox="1">
              <a:spLocks/>
            </p:cNvSpPr>
            <p:nvPr/>
          </p:nvSpPr>
          <p:spPr>
            <a:xfrm>
              <a:off x="3207735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</a:p>
          </p:txBody>
        </p:sp>
      </p:grpSp>
      <p:grpSp>
        <p:nvGrpSpPr>
          <p:cNvPr id="159" name="19"/>
          <p:cNvGrpSpPr/>
          <p:nvPr/>
        </p:nvGrpSpPr>
        <p:grpSpPr>
          <a:xfrm>
            <a:off x="4146249" y="178415"/>
            <a:ext cx="1268730" cy="1087483"/>
            <a:chOff x="4146249" y="178415"/>
            <a:chExt cx="1268730" cy="1087483"/>
          </a:xfrm>
        </p:grpSpPr>
        <p:pic>
          <p:nvPicPr>
            <p:cNvPr id="6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78415"/>
              <a:ext cx="1268730" cy="1087483"/>
            </a:xfrm>
            <a:prstGeom prst="rect">
              <a:avLst/>
            </a:prstGeom>
          </p:spPr>
        </p:pic>
        <p:sp>
          <p:nvSpPr>
            <p:cNvPr id="62" name="제목 1"/>
            <p:cNvSpPr txBox="1">
              <a:spLocks/>
            </p:cNvSpPr>
            <p:nvPr/>
          </p:nvSpPr>
          <p:spPr>
            <a:xfrm>
              <a:off x="4477673" y="41912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</a:t>
              </a:r>
            </a:p>
          </p:txBody>
        </p:sp>
      </p:grpSp>
      <p:grpSp>
        <p:nvGrpSpPr>
          <p:cNvPr id="160" name="20"/>
          <p:cNvGrpSpPr/>
          <p:nvPr/>
        </p:nvGrpSpPr>
        <p:grpSpPr>
          <a:xfrm>
            <a:off x="4146249" y="1265897"/>
            <a:ext cx="1268730" cy="1087483"/>
            <a:chOff x="4146249" y="1265897"/>
            <a:chExt cx="1268730" cy="1087483"/>
          </a:xfrm>
        </p:grpSpPr>
        <p:pic>
          <p:nvPicPr>
            <p:cNvPr id="6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1265897"/>
              <a:ext cx="1268730" cy="1087483"/>
            </a:xfrm>
            <a:prstGeom prst="rect">
              <a:avLst/>
            </a:prstGeom>
          </p:spPr>
        </p:pic>
        <p:sp>
          <p:nvSpPr>
            <p:cNvPr id="64" name="제목 1"/>
            <p:cNvSpPr txBox="1">
              <a:spLocks/>
            </p:cNvSpPr>
            <p:nvPr/>
          </p:nvSpPr>
          <p:spPr>
            <a:xfrm>
              <a:off x="4477673" y="150660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</a:t>
              </a:r>
            </a:p>
          </p:txBody>
        </p:sp>
      </p:grpSp>
      <p:grpSp>
        <p:nvGrpSpPr>
          <p:cNvPr id="161" name="21"/>
          <p:cNvGrpSpPr/>
          <p:nvPr/>
        </p:nvGrpSpPr>
        <p:grpSpPr>
          <a:xfrm>
            <a:off x="4146249" y="2353380"/>
            <a:ext cx="1268730" cy="1087483"/>
            <a:chOff x="4146249" y="2353380"/>
            <a:chExt cx="1268730" cy="1087483"/>
          </a:xfrm>
        </p:grpSpPr>
        <p:pic>
          <p:nvPicPr>
            <p:cNvPr id="6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6249" y="2353380"/>
              <a:ext cx="1268730" cy="1087483"/>
            </a:xfrm>
            <a:prstGeom prst="rect">
              <a:avLst/>
            </a:prstGeom>
          </p:spPr>
        </p:pic>
        <p:sp>
          <p:nvSpPr>
            <p:cNvPr id="66" name="제목 1"/>
            <p:cNvSpPr txBox="1">
              <a:spLocks/>
            </p:cNvSpPr>
            <p:nvPr/>
          </p:nvSpPr>
          <p:spPr>
            <a:xfrm>
              <a:off x="4477673" y="2594085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21</a:t>
              </a:r>
            </a:p>
          </p:txBody>
        </p:sp>
      </p:grpSp>
      <p:grpSp>
        <p:nvGrpSpPr>
          <p:cNvPr id="162" name="22"/>
          <p:cNvGrpSpPr/>
          <p:nvPr/>
        </p:nvGrpSpPr>
        <p:grpSpPr>
          <a:xfrm>
            <a:off x="4145645" y="3440862"/>
            <a:ext cx="1268730" cy="1087483"/>
            <a:chOff x="4145645" y="3440862"/>
            <a:chExt cx="1268730" cy="1087483"/>
          </a:xfrm>
        </p:grpSpPr>
        <p:pic>
          <p:nvPicPr>
            <p:cNvPr id="6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3440862"/>
              <a:ext cx="1268730" cy="1087483"/>
            </a:xfrm>
            <a:prstGeom prst="rect">
              <a:avLst/>
            </a:prstGeom>
          </p:spPr>
        </p:pic>
        <p:sp>
          <p:nvSpPr>
            <p:cNvPr id="68" name="제목 1"/>
            <p:cNvSpPr txBox="1">
              <a:spLocks/>
            </p:cNvSpPr>
            <p:nvPr/>
          </p:nvSpPr>
          <p:spPr>
            <a:xfrm>
              <a:off x="4477069" y="3681567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</a:p>
          </p:txBody>
        </p:sp>
      </p:grpSp>
      <p:grpSp>
        <p:nvGrpSpPr>
          <p:cNvPr id="163" name="23"/>
          <p:cNvGrpSpPr/>
          <p:nvPr/>
        </p:nvGrpSpPr>
        <p:grpSpPr>
          <a:xfrm>
            <a:off x="4145645" y="4528344"/>
            <a:ext cx="1268730" cy="1087483"/>
            <a:chOff x="4145645" y="4528344"/>
            <a:chExt cx="1268730" cy="1087483"/>
          </a:xfrm>
        </p:grpSpPr>
        <p:pic>
          <p:nvPicPr>
            <p:cNvPr id="6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4528344"/>
              <a:ext cx="1268730" cy="1087483"/>
            </a:xfrm>
            <a:prstGeom prst="rect">
              <a:avLst/>
            </a:prstGeom>
          </p:spPr>
        </p:pic>
        <p:sp>
          <p:nvSpPr>
            <p:cNvPr id="70" name="제목 1"/>
            <p:cNvSpPr txBox="1">
              <a:spLocks/>
            </p:cNvSpPr>
            <p:nvPr/>
          </p:nvSpPr>
          <p:spPr>
            <a:xfrm>
              <a:off x="4477069" y="476904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</a:t>
              </a:r>
            </a:p>
          </p:txBody>
        </p:sp>
      </p:grpSp>
      <p:grpSp>
        <p:nvGrpSpPr>
          <p:cNvPr id="164" name="24"/>
          <p:cNvGrpSpPr/>
          <p:nvPr/>
        </p:nvGrpSpPr>
        <p:grpSpPr>
          <a:xfrm>
            <a:off x="4145645" y="5615827"/>
            <a:ext cx="1268730" cy="1087483"/>
            <a:chOff x="4145645" y="5615827"/>
            <a:chExt cx="1268730" cy="1087483"/>
          </a:xfrm>
        </p:grpSpPr>
        <p:pic>
          <p:nvPicPr>
            <p:cNvPr id="7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45645" y="5615827"/>
              <a:ext cx="1268730" cy="1087483"/>
            </a:xfrm>
            <a:prstGeom prst="rect">
              <a:avLst/>
            </a:prstGeom>
          </p:spPr>
        </p:pic>
        <p:sp>
          <p:nvSpPr>
            <p:cNvPr id="72" name="제목 1"/>
            <p:cNvSpPr txBox="1">
              <a:spLocks/>
            </p:cNvSpPr>
            <p:nvPr/>
          </p:nvSpPr>
          <p:spPr>
            <a:xfrm>
              <a:off x="4477069" y="5856532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</a:t>
              </a:r>
            </a:p>
          </p:txBody>
        </p:sp>
      </p:grpSp>
      <p:grpSp>
        <p:nvGrpSpPr>
          <p:cNvPr id="165" name="25"/>
          <p:cNvGrpSpPr/>
          <p:nvPr/>
        </p:nvGrpSpPr>
        <p:grpSpPr>
          <a:xfrm>
            <a:off x="5413771" y="178416"/>
            <a:ext cx="1268730" cy="1087483"/>
            <a:chOff x="5413771" y="178416"/>
            <a:chExt cx="1268730" cy="1087483"/>
          </a:xfrm>
        </p:grpSpPr>
        <p:pic>
          <p:nvPicPr>
            <p:cNvPr id="7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78416"/>
              <a:ext cx="1268730" cy="1087483"/>
            </a:xfrm>
            <a:prstGeom prst="rect">
              <a:avLst/>
            </a:prstGeom>
          </p:spPr>
        </p:pic>
        <p:sp>
          <p:nvSpPr>
            <p:cNvPr id="74" name="제목 1"/>
            <p:cNvSpPr txBox="1">
              <a:spLocks/>
            </p:cNvSpPr>
            <p:nvPr/>
          </p:nvSpPr>
          <p:spPr>
            <a:xfrm>
              <a:off x="5745195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</a:p>
          </p:txBody>
        </p:sp>
      </p:grpSp>
      <p:grpSp>
        <p:nvGrpSpPr>
          <p:cNvPr id="166" name="26"/>
          <p:cNvGrpSpPr/>
          <p:nvPr/>
        </p:nvGrpSpPr>
        <p:grpSpPr>
          <a:xfrm>
            <a:off x="5413771" y="1265898"/>
            <a:ext cx="1268730" cy="1087483"/>
            <a:chOff x="5413771" y="1265898"/>
            <a:chExt cx="1268730" cy="1087483"/>
          </a:xfrm>
        </p:grpSpPr>
        <p:pic>
          <p:nvPicPr>
            <p:cNvPr id="7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1265898"/>
              <a:ext cx="1268730" cy="1087483"/>
            </a:xfrm>
            <a:prstGeom prst="rect">
              <a:avLst/>
            </a:prstGeom>
          </p:spPr>
        </p:pic>
        <p:sp>
          <p:nvSpPr>
            <p:cNvPr id="76" name="제목 1"/>
            <p:cNvSpPr txBox="1">
              <a:spLocks/>
            </p:cNvSpPr>
            <p:nvPr/>
          </p:nvSpPr>
          <p:spPr>
            <a:xfrm>
              <a:off x="5745195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</a:t>
              </a:r>
            </a:p>
          </p:txBody>
        </p:sp>
      </p:grpSp>
      <p:grpSp>
        <p:nvGrpSpPr>
          <p:cNvPr id="167" name="27"/>
          <p:cNvGrpSpPr/>
          <p:nvPr/>
        </p:nvGrpSpPr>
        <p:grpSpPr>
          <a:xfrm>
            <a:off x="5413771" y="2353381"/>
            <a:ext cx="1268730" cy="1087483"/>
            <a:chOff x="5413771" y="2353381"/>
            <a:chExt cx="1268730" cy="1087483"/>
          </a:xfrm>
        </p:grpSpPr>
        <p:pic>
          <p:nvPicPr>
            <p:cNvPr id="7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771" y="2353381"/>
              <a:ext cx="1268730" cy="1087483"/>
            </a:xfrm>
            <a:prstGeom prst="rect">
              <a:avLst/>
            </a:prstGeom>
          </p:spPr>
        </p:pic>
        <p:sp>
          <p:nvSpPr>
            <p:cNvPr id="78" name="제목 1"/>
            <p:cNvSpPr txBox="1">
              <a:spLocks/>
            </p:cNvSpPr>
            <p:nvPr/>
          </p:nvSpPr>
          <p:spPr>
            <a:xfrm>
              <a:off x="5745195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27</a:t>
              </a:r>
            </a:p>
          </p:txBody>
        </p:sp>
      </p:grpSp>
      <p:grpSp>
        <p:nvGrpSpPr>
          <p:cNvPr id="168" name="28"/>
          <p:cNvGrpSpPr/>
          <p:nvPr/>
        </p:nvGrpSpPr>
        <p:grpSpPr>
          <a:xfrm>
            <a:off x="5413167" y="3440863"/>
            <a:ext cx="1268730" cy="1087483"/>
            <a:chOff x="5413167" y="3440863"/>
            <a:chExt cx="1268730" cy="1087483"/>
          </a:xfrm>
        </p:grpSpPr>
        <p:pic>
          <p:nvPicPr>
            <p:cNvPr id="7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3440863"/>
              <a:ext cx="1268730" cy="1087483"/>
            </a:xfrm>
            <a:prstGeom prst="rect">
              <a:avLst/>
            </a:prstGeom>
          </p:spPr>
        </p:pic>
        <p:sp>
          <p:nvSpPr>
            <p:cNvPr id="80" name="제목 1"/>
            <p:cNvSpPr txBox="1">
              <a:spLocks/>
            </p:cNvSpPr>
            <p:nvPr/>
          </p:nvSpPr>
          <p:spPr>
            <a:xfrm>
              <a:off x="5744591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28</a:t>
              </a:r>
            </a:p>
          </p:txBody>
        </p:sp>
      </p:grpSp>
      <p:grpSp>
        <p:nvGrpSpPr>
          <p:cNvPr id="169" name="29"/>
          <p:cNvGrpSpPr/>
          <p:nvPr/>
        </p:nvGrpSpPr>
        <p:grpSpPr>
          <a:xfrm>
            <a:off x="5413167" y="4528345"/>
            <a:ext cx="1268730" cy="1087483"/>
            <a:chOff x="5413167" y="4528345"/>
            <a:chExt cx="1268730" cy="1087483"/>
          </a:xfrm>
        </p:grpSpPr>
        <p:pic>
          <p:nvPicPr>
            <p:cNvPr id="8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4528345"/>
              <a:ext cx="1268730" cy="1087483"/>
            </a:xfrm>
            <a:prstGeom prst="rect">
              <a:avLst/>
            </a:prstGeom>
          </p:spPr>
        </p:pic>
        <p:sp>
          <p:nvSpPr>
            <p:cNvPr id="82" name="제목 1"/>
            <p:cNvSpPr txBox="1">
              <a:spLocks/>
            </p:cNvSpPr>
            <p:nvPr/>
          </p:nvSpPr>
          <p:spPr>
            <a:xfrm>
              <a:off x="5744591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</a:p>
          </p:txBody>
        </p:sp>
      </p:grpSp>
      <p:grpSp>
        <p:nvGrpSpPr>
          <p:cNvPr id="170" name="30 169"/>
          <p:cNvGrpSpPr/>
          <p:nvPr/>
        </p:nvGrpSpPr>
        <p:grpSpPr>
          <a:xfrm>
            <a:off x="5413167" y="5615828"/>
            <a:ext cx="1268730" cy="1087483"/>
            <a:chOff x="5413167" y="5615828"/>
            <a:chExt cx="1268730" cy="1087483"/>
          </a:xfrm>
        </p:grpSpPr>
        <p:pic>
          <p:nvPicPr>
            <p:cNvPr id="8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3167" y="5615828"/>
              <a:ext cx="1268730" cy="1087483"/>
            </a:xfrm>
            <a:prstGeom prst="rect">
              <a:avLst/>
            </a:prstGeom>
          </p:spPr>
        </p:pic>
        <p:sp>
          <p:nvSpPr>
            <p:cNvPr id="84" name="제목 1"/>
            <p:cNvSpPr txBox="1">
              <a:spLocks/>
            </p:cNvSpPr>
            <p:nvPr/>
          </p:nvSpPr>
          <p:spPr>
            <a:xfrm>
              <a:off x="5744591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</a:p>
          </p:txBody>
        </p:sp>
      </p:grpSp>
      <p:grpSp>
        <p:nvGrpSpPr>
          <p:cNvPr id="176" name="31"/>
          <p:cNvGrpSpPr/>
          <p:nvPr/>
        </p:nvGrpSpPr>
        <p:grpSpPr>
          <a:xfrm>
            <a:off x="6688634" y="178416"/>
            <a:ext cx="1268730" cy="1087483"/>
            <a:chOff x="6688634" y="178416"/>
            <a:chExt cx="1268730" cy="1087483"/>
          </a:xfrm>
        </p:grpSpPr>
        <p:pic>
          <p:nvPicPr>
            <p:cNvPr id="8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78416"/>
              <a:ext cx="1268730" cy="1087483"/>
            </a:xfrm>
            <a:prstGeom prst="rect">
              <a:avLst/>
            </a:prstGeom>
          </p:spPr>
        </p:pic>
        <p:sp>
          <p:nvSpPr>
            <p:cNvPr id="86" name="제목 1"/>
            <p:cNvSpPr txBox="1">
              <a:spLocks/>
            </p:cNvSpPr>
            <p:nvPr/>
          </p:nvSpPr>
          <p:spPr>
            <a:xfrm>
              <a:off x="7020058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31</a:t>
              </a:r>
            </a:p>
          </p:txBody>
        </p:sp>
      </p:grpSp>
      <p:grpSp>
        <p:nvGrpSpPr>
          <p:cNvPr id="175" name="32"/>
          <p:cNvGrpSpPr/>
          <p:nvPr/>
        </p:nvGrpSpPr>
        <p:grpSpPr>
          <a:xfrm>
            <a:off x="6688634" y="1265898"/>
            <a:ext cx="1268730" cy="1087483"/>
            <a:chOff x="6688634" y="1265898"/>
            <a:chExt cx="1268730" cy="1087483"/>
          </a:xfrm>
        </p:grpSpPr>
        <p:pic>
          <p:nvPicPr>
            <p:cNvPr id="8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1265898"/>
              <a:ext cx="1268730" cy="1087483"/>
            </a:xfrm>
            <a:prstGeom prst="rect">
              <a:avLst/>
            </a:prstGeom>
          </p:spPr>
        </p:pic>
        <p:sp>
          <p:nvSpPr>
            <p:cNvPr id="88" name="제목 1"/>
            <p:cNvSpPr txBox="1">
              <a:spLocks/>
            </p:cNvSpPr>
            <p:nvPr/>
          </p:nvSpPr>
          <p:spPr>
            <a:xfrm>
              <a:off x="7020058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32</a:t>
              </a:r>
            </a:p>
          </p:txBody>
        </p:sp>
      </p:grpSp>
      <p:grpSp>
        <p:nvGrpSpPr>
          <p:cNvPr id="174" name="33"/>
          <p:cNvGrpSpPr/>
          <p:nvPr/>
        </p:nvGrpSpPr>
        <p:grpSpPr>
          <a:xfrm>
            <a:off x="6688634" y="2353381"/>
            <a:ext cx="1268730" cy="1087483"/>
            <a:chOff x="6688634" y="2353381"/>
            <a:chExt cx="1268730" cy="1087483"/>
          </a:xfrm>
        </p:grpSpPr>
        <p:pic>
          <p:nvPicPr>
            <p:cNvPr id="8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634" y="2353381"/>
              <a:ext cx="1268730" cy="1087483"/>
            </a:xfrm>
            <a:prstGeom prst="rect">
              <a:avLst/>
            </a:prstGeom>
          </p:spPr>
        </p:pic>
        <p:sp>
          <p:nvSpPr>
            <p:cNvPr id="90" name="제목 1"/>
            <p:cNvSpPr txBox="1">
              <a:spLocks/>
            </p:cNvSpPr>
            <p:nvPr/>
          </p:nvSpPr>
          <p:spPr>
            <a:xfrm>
              <a:off x="7020058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33</a:t>
              </a:r>
            </a:p>
          </p:txBody>
        </p:sp>
      </p:grpSp>
      <p:grpSp>
        <p:nvGrpSpPr>
          <p:cNvPr id="173" name="34"/>
          <p:cNvGrpSpPr/>
          <p:nvPr/>
        </p:nvGrpSpPr>
        <p:grpSpPr>
          <a:xfrm>
            <a:off x="6688030" y="3440863"/>
            <a:ext cx="1268730" cy="1087483"/>
            <a:chOff x="6688030" y="3440863"/>
            <a:chExt cx="1268730" cy="1087483"/>
          </a:xfrm>
        </p:grpSpPr>
        <p:pic>
          <p:nvPicPr>
            <p:cNvPr id="9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3440863"/>
              <a:ext cx="1268730" cy="1087483"/>
            </a:xfrm>
            <a:prstGeom prst="rect">
              <a:avLst/>
            </a:prstGeom>
          </p:spPr>
        </p:pic>
        <p:sp>
          <p:nvSpPr>
            <p:cNvPr id="92" name="제목 1"/>
            <p:cNvSpPr txBox="1">
              <a:spLocks/>
            </p:cNvSpPr>
            <p:nvPr/>
          </p:nvSpPr>
          <p:spPr>
            <a:xfrm>
              <a:off x="7019454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</a:p>
          </p:txBody>
        </p:sp>
      </p:grpSp>
      <p:grpSp>
        <p:nvGrpSpPr>
          <p:cNvPr id="172" name="35"/>
          <p:cNvGrpSpPr/>
          <p:nvPr/>
        </p:nvGrpSpPr>
        <p:grpSpPr>
          <a:xfrm>
            <a:off x="6688030" y="4528345"/>
            <a:ext cx="1268730" cy="1087483"/>
            <a:chOff x="6688030" y="4528345"/>
            <a:chExt cx="1268730" cy="1087483"/>
          </a:xfrm>
        </p:grpSpPr>
        <p:pic>
          <p:nvPicPr>
            <p:cNvPr id="9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4528345"/>
              <a:ext cx="1268730" cy="1087483"/>
            </a:xfrm>
            <a:prstGeom prst="rect">
              <a:avLst/>
            </a:prstGeom>
          </p:spPr>
        </p:pic>
        <p:sp>
          <p:nvSpPr>
            <p:cNvPr id="94" name="제목 1"/>
            <p:cNvSpPr txBox="1">
              <a:spLocks/>
            </p:cNvSpPr>
            <p:nvPr/>
          </p:nvSpPr>
          <p:spPr>
            <a:xfrm>
              <a:off x="7019454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35</a:t>
              </a:r>
            </a:p>
          </p:txBody>
        </p:sp>
      </p:grpSp>
      <p:grpSp>
        <p:nvGrpSpPr>
          <p:cNvPr id="171" name="36"/>
          <p:cNvGrpSpPr/>
          <p:nvPr/>
        </p:nvGrpSpPr>
        <p:grpSpPr>
          <a:xfrm>
            <a:off x="6688030" y="5615828"/>
            <a:ext cx="1268730" cy="1087483"/>
            <a:chOff x="6688030" y="5615828"/>
            <a:chExt cx="1268730" cy="1087483"/>
          </a:xfrm>
        </p:grpSpPr>
        <p:pic>
          <p:nvPicPr>
            <p:cNvPr id="9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88030" y="5615828"/>
              <a:ext cx="1268730" cy="1087483"/>
            </a:xfrm>
            <a:prstGeom prst="rect">
              <a:avLst/>
            </a:prstGeom>
          </p:spPr>
        </p:pic>
        <p:sp>
          <p:nvSpPr>
            <p:cNvPr id="96" name="제목 1"/>
            <p:cNvSpPr txBox="1">
              <a:spLocks/>
            </p:cNvSpPr>
            <p:nvPr/>
          </p:nvSpPr>
          <p:spPr>
            <a:xfrm>
              <a:off x="7019454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</a:p>
          </p:txBody>
        </p:sp>
      </p:grpSp>
      <p:grpSp>
        <p:nvGrpSpPr>
          <p:cNvPr id="177" name="37"/>
          <p:cNvGrpSpPr/>
          <p:nvPr/>
        </p:nvGrpSpPr>
        <p:grpSpPr>
          <a:xfrm>
            <a:off x="7968422" y="178416"/>
            <a:ext cx="1268730" cy="1087483"/>
            <a:chOff x="7968422" y="178416"/>
            <a:chExt cx="1268730" cy="1087483"/>
          </a:xfrm>
        </p:grpSpPr>
        <p:pic>
          <p:nvPicPr>
            <p:cNvPr id="9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78416"/>
              <a:ext cx="1268730" cy="1087483"/>
            </a:xfrm>
            <a:prstGeom prst="rect">
              <a:avLst/>
            </a:prstGeom>
          </p:spPr>
        </p:pic>
        <p:sp>
          <p:nvSpPr>
            <p:cNvPr id="98" name="제목 1"/>
            <p:cNvSpPr txBox="1">
              <a:spLocks/>
            </p:cNvSpPr>
            <p:nvPr/>
          </p:nvSpPr>
          <p:spPr>
            <a:xfrm>
              <a:off x="8299846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37</a:t>
              </a:r>
            </a:p>
          </p:txBody>
        </p:sp>
      </p:grpSp>
      <p:grpSp>
        <p:nvGrpSpPr>
          <p:cNvPr id="178" name="38"/>
          <p:cNvGrpSpPr/>
          <p:nvPr/>
        </p:nvGrpSpPr>
        <p:grpSpPr>
          <a:xfrm>
            <a:off x="7968422" y="1265898"/>
            <a:ext cx="1268730" cy="1087483"/>
            <a:chOff x="7968422" y="1265898"/>
            <a:chExt cx="1268730" cy="1087483"/>
          </a:xfrm>
        </p:grpSpPr>
        <p:pic>
          <p:nvPicPr>
            <p:cNvPr id="9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1265898"/>
              <a:ext cx="1268730" cy="1087483"/>
            </a:xfrm>
            <a:prstGeom prst="rect">
              <a:avLst/>
            </a:prstGeom>
          </p:spPr>
        </p:pic>
        <p:sp>
          <p:nvSpPr>
            <p:cNvPr id="100" name="제목 1"/>
            <p:cNvSpPr txBox="1">
              <a:spLocks/>
            </p:cNvSpPr>
            <p:nvPr/>
          </p:nvSpPr>
          <p:spPr>
            <a:xfrm>
              <a:off x="8299846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38</a:t>
              </a:r>
            </a:p>
          </p:txBody>
        </p:sp>
      </p:grpSp>
      <p:grpSp>
        <p:nvGrpSpPr>
          <p:cNvPr id="179" name="39"/>
          <p:cNvGrpSpPr/>
          <p:nvPr/>
        </p:nvGrpSpPr>
        <p:grpSpPr>
          <a:xfrm>
            <a:off x="7968422" y="2353381"/>
            <a:ext cx="1268730" cy="1087483"/>
            <a:chOff x="7968422" y="2353381"/>
            <a:chExt cx="1268730" cy="1087483"/>
          </a:xfrm>
        </p:grpSpPr>
        <p:pic>
          <p:nvPicPr>
            <p:cNvPr id="10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8422" y="2353381"/>
              <a:ext cx="1268730" cy="1087483"/>
            </a:xfrm>
            <a:prstGeom prst="rect">
              <a:avLst/>
            </a:prstGeom>
          </p:spPr>
        </p:pic>
        <p:sp>
          <p:nvSpPr>
            <p:cNvPr id="102" name="제목 1"/>
            <p:cNvSpPr txBox="1">
              <a:spLocks/>
            </p:cNvSpPr>
            <p:nvPr/>
          </p:nvSpPr>
          <p:spPr>
            <a:xfrm>
              <a:off x="8299846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39</a:t>
              </a:r>
            </a:p>
          </p:txBody>
        </p:sp>
      </p:grpSp>
      <p:grpSp>
        <p:nvGrpSpPr>
          <p:cNvPr id="180" name="40"/>
          <p:cNvGrpSpPr/>
          <p:nvPr/>
        </p:nvGrpSpPr>
        <p:grpSpPr>
          <a:xfrm>
            <a:off x="7967818" y="3440863"/>
            <a:ext cx="1268730" cy="1087483"/>
            <a:chOff x="7967818" y="3440863"/>
            <a:chExt cx="1268730" cy="1087483"/>
          </a:xfrm>
        </p:grpSpPr>
        <p:pic>
          <p:nvPicPr>
            <p:cNvPr id="10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3440863"/>
              <a:ext cx="1268730" cy="1087483"/>
            </a:xfrm>
            <a:prstGeom prst="rect">
              <a:avLst/>
            </a:prstGeom>
          </p:spPr>
        </p:pic>
        <p:sp>
          <p:nvSpPr>
            <p:cNvPr id="104" name="제목 1"/>
            <p:cNvSpPr txBox="1">
              <a:spLocks/>
            </p:cNvSpPr>
            <p:nvPr/>
          </p:nvSpPr>
          <p:spPr>
            <a:xfrm>
              <a:off x="8299242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</a:t>
              </a:r>
            </a:p>
          </p:txBody>
        </p:sp>
      </p:grpSp>
      <p:grpSp>
        <p:nvGrpSpPr>
          <p:cNvPr id="181" name="41"/>
          <p:cNvGrpSpPr/>
          <p:nvPr/>
        </p:nvGrpSpPr>
        <p:grpSpPr>
          <a:xfrm>
            <a:off x="7967818" y="4528345"/>
            <a:ext cx="1268730" cy="1087483"/>
            <a:chOff x="7967818" y="4528345"/>
            <a:chExt cx="1268730" cy="1087483"/>
          </a:xfrm>
        </p:grpSpPr>
        <p:pic>
          <p:nvPicPr>
            <p:cNvPr id="10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4528345"/>
              <a:ext cx="1268730" cy="1087483"/>
            </a:xfrm>
            <a:prstGeom prst="rect">
              <a:avLst/>
            </a:prstGeom>
          </p:spPr>
        </p:pic>
        <p:sp>
          <p:nvSpPr>
            <p:cNvPr id="106" name="제목 1"/>
            <p:cNvSpPr txBox="1">
              <a:spLocks/>
            </p:cNvSpPr>
            <p:nvPr/>
          </p:nvSpPr>
          <p:spPr>
            <a:xfrm>
              <a:off x="8299242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</a:t>
              </a:r>
            </a:p>
          </p:txBody>
        </p:sp>
      </p:grpSp>
      <p:grpSp>
        <p:nvGrpSpPr>
          <p:cNvPr id="182" name="42"/>
          <p:cNvGrpSpPr/>
          <p:nvPr/>
        </p:nvGrpSpPr>
        <p:grpSpPr>
          <a:xfrm>
            <a:off x="7967818" y="5615828"/>
            <a:ext cx="1268730" cy="1087483"/>
            <a:chOff x="7967818" y="5615828"/>
            <a:chExt cx="1268730" cy="1087483"/>
          </a:xfrm>
        </p:grpSpPr>
        <p:pic>
          <p:nvPicPr>
            <p:cNvPr id="10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67818" y="5615828"/>
              <a:ext cx="1268730" cy="1087483"/>
            </a:xfrm>
            <a:prstGeom prst="rect">
              <a:avLst/>
            </a:prstGeom>
          </p:spPr>
        </p:pic>
        <p:sp>
          <p:nvSpPr>
            <p:cNvPr id="108" name="제목 1"/>
            <p:cNvSpPr txBox="1">
              <a:spLocks/>
            </p:cNvSpPr>
            <p:nvPr/>
          </p:nvSpPr>
          <p:spPr>
            <a:xfrm>
              <a:off x="8299242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</a:t>
              </a:r>
            </a:p>
          </p:txBody>
        </p:sp>
      </p:grpSp>
      <p:grpSp>
        <p:nvGrpSpPr>
          <p:cNvPr id="188" name="43"/>
          <p:cNvGrpSpPr/>
          <p:nvPr/>
        </p:nvGrpSpPr>
        <p:grpSpPr>
          <a:xfrm>
            <a:off x="9236548" y="178416"/>
            <a:ext cx="1268730" cy="1087483"/>
            <a:chOff x="9236548" y="178416"/>
            <a:chExt cx="1268730" cy="1087483"/>
          </a:xfrm>
        </p:grpSpPr>
        <p:pic>
          <p:nvPicPr>
            <p:cNvPr id="12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78416"/>
              <a:ext cx="1268730" cy="1087483"/>
            </a:xfrm>
            <a:prstGeom prst="rect">
              <a:avLst/>
            </a:prstGeom>
          </p:spPr>
        </p:pic>
        <p:sp>
          <p:nvSpPr>
            <p:cNvPr id="122" name="제목 1"/>
            <p:cNvSpPr txBox="1">
              <a:spLocks/>
            </p:cNvSpPr>
            <p:nvPr/>
          </p:nvSpPr>
          <p:spPr>
            <a:xfrm>
              <a:off x="9567972" y="41912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43</a:t>
              </a:r>
            </a:p>
          </p:txBody>
        </p:sp>
      </p:grpSp>
      <p:grpSp>
        <p:nvGrpSpPr>
          <p:cNvPr id="187" name="44"/>
          <p:cNvGrpSpPr/>
          <p:nvPr/>
        </p:nvGrpSpPr>
        <p:grpSpPr>
          <a:xfrm>
            <a:off x="9236548" y="1265898"/>
            <a:ext cx="1268730" cy="1087483"/>
            <a:chOff x="9236548" y="1265898"/>
            <a:chExt cx="1268730" cy="1087483"/>
          </a:xfrm>
        </p:grpSpPr>
        <p:pic>
          <p:nvPicPr>
            <p:cNvPr id="12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1265898"/>
              <a:ext cx="1268730" cy="1087483"/>
            </a:xfrm>
            <a:prstGeom prst="rect">
              <a:avLst/>
            </a:prstGeom>
          </p:spPr>
        </p:pic>
        <p:sp>
          <p:nvSpPr>
            <p:cNvPr id="124" name="제목 1"/>
            <p:cNvSpPr txBox="1">
              <a:spLocks/>
            </p:cNvSpPr>
            <p:nvPr/>
          </p:nvSpPr>
          <p:spPr>
            <a:xfrm>
              <a:off x="9567972" y="150660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44</a:t>
              </a:r>
            </a:p>
          </p:txBody>
        </p:sp>
      </p:grpSp>
      <p:grpSp>
        <p:nvGrpSpPr>
          <p:cNvPr id="186" name="45"/>
          <p:cNvGrpSpPr/>
          <p:nvPr/>
        </p:nvGrpSpPr>
        <p:grpSpPr>
          <a:xfrm>
            <a:off x="9236548" y="2353381"/>
            <a:ext cx="1268730" cy="1087483"/>
            <a:chOff x="9236548" y="2353381"/>
            <a:chExt cx="1268730" cy="1087483"/>
          </a:xfrm>
        </p:grpSpPr>
        <p:pic>
          <p:nvPicPr>
            <p:cNvPr id="12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548" y="2353381"/>
              <a:ext cx="1268730" cy="1087483"/>
            </a:xfrm>
            <a:prstGeom prst="rect">
              <a:avLst/>
            </a:prstGeom>
          </p:spPr>
        </p:pic>
        <p:sp>
          <p:nvSpPr>
            <p:cNvPr id="126" name="제목 1"/>
            <p:cNvSpPr txBox="1">
              <a:spLocks/>
            </p:cNvSpPr>
            <p:nvPr/>
          </p:nvSpPr>
          <p:spPr>
            <a:xfrm>
              <a:off x="9567972" y="259408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45</a:t>
              </a:r>
            </a:p>
          </p:txBody>
        </p:sp>
      </p:grpSp>
      <p:grpSp>
        <p:nvGrpSpPr>
          <p:cNvPr id="185" name="46"/>
          <p:cNvGrpSpPr/>
          <p:nvPr/>
        </p:nvGrpSpPr>
        <p:grpSpPr>
          <a:xfrm>
            <a:off x="9235944" y="3440863"/>
            <a:ext cx="1268730" cy="1087483"/>
            <a:chOff x="9235944" y="3440863"/>
            <a:chExt cx="1268730" cy="1087483"/>
          </a:xfrm>
        </p:grpSpPr>
        <p:pic>
          <p:nvPicPr>
            <p:cNvPr id="12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3440863"/>
              <a:ext cx="1268730" cy="1087483"/>
            </a:xfrm>
            <a:prstGeom prst="rect">
              <a:avLst/>
            </a:prstGeom>
          </p:spPr>
        </p:pic>
        <p:sp>
          <p:nvSpPr>
            <p:cNvPr id="128" name="제목 1"/>
            <p:cNvSpPr txBox="1">
              <a:spLocks/>
            </p:cNvSpPr>
            <p:nvPr/>
          </p:nvSpPr>
          <p:spPr>
            <a:xfrm>
              <a:off x="9567368" y="368156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46</a:t>
              </a:r>
            </a:p>
          </p:txBody>
        </p:sp>
      </p:grpSp>
      <p:grpSp>
        <p:nvGrpSpPr>
          <p:cNvPr id="184" name="47"/>
          <p:cNvGrpSpPr/>
          <p:nvPr/>
        </p:nvGrpSpPr>
        <p:grpSpPr>
          <a:xfrm>
            <a:off x="9235944" y="4528345"/>
            <a:ext cx="1268730" cy="1087483"/>
            <a:chOff x="9235944" y="4528345"/>
            <a:chExt cx="1268730" cy="1087483"/>
          </a:xfrm>
        </p:grpSpPr>
        <p:pic>
          <p:nvPicPr>
            <p:cNvPr id="12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4528345"/>
              <a:ext cx="1268730" cy="1087483"/>
            </a:xfrm>
            <a:prstGeom prst="rect">
              <a:avLst/>
            </a:prstGeom>
          </p:spPr>
        </p:pic>
        <p:sp>
          <p:nvSpPr>
            <p:cNvPr id="130" name="제목 1"/>
            <p:cNvSpPr txBox="1">
              <a:spLocks/>
            </p:cNvSpPr>
            <p:nvPr/>
          </p:nvSpPr>
          <p:spPr>
            <a:xfrm>
              <a:off x="9567368" y="476905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47</a:t>
              </a:r>
            </a:p>
          </p:txBody>
        </p:sp>
      </p:grpSp>
      <p:grpSp>
        <p:nvGrpSpPr>
          <p:cNvPr id="183" name="48"/>
          <p:cNvGrpSpPr/>
          <p:nvPr/>
        </p:nvGrpSpPr>
        <p:grpSpPr>
          <a:xfrm>
            <a:off x="9235944" y="5615828"/>
            <a:ext cx="1268730" cy="1087483"/>
            <a:chOff x="9235944" y="5615828"/>
            <a:chExt cx="1268730" cy="1087483"/>
          </a:xfrm>
        </p:grpSpPr>
        <p:pic>
          <p:nvPicPr>
            <p:cNvPr id="13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5944" y="5615828"/>
              <a:ext cx="1268730" cy="1087483"/>
            </a:xfrm>
            <a:prstGeom prst="rect">
              <a:avLst/>
            </a:prstGeom>
          </p:spPr>
        </p:pic>
        <p:sp>
          <p:nvSpPr>
            <p:cNvPr id="132" name="제목 1"/>
            <p:cNvSpPr txBox="1">
              <a:spLocks/>
            </p:cNvSpPr>
            <p:nvPr/>
          </p:nvSpPr>
          <p:spPr>
            <a:xfrm>
              <a:off x="9567368" y="5856533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48</a:t>
              </a:r>
            </a:p>
          </p:txBody>
        </p:sp>
      </p:grpSp>
      <p:grpSp>
        <p:nvGrpSpPr>
          <p:cNvPr id="189" name="49"/>
          <p:cNvGrpSpPr/>
          <p:nvPr/>
        </p:nvGrpSpPr>
        <p:grpSpPr>
          <a:xfrm>
            <a:off x="10503466" y="178414"/>
            <a:ext cx="1268730" cy="1087483"/>
            <a:chOff x="10503466" y="178414"/>
            <a:chExt cx="1268730" cy="1087483"/>
          </a:xfrm>
        </p:grpSpPr>
        <p:pic>
          <p:nvPicPr>
            <p:cNvPr id="133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78414"/>
              <a:ext cx="1268730" cy="1087483"/>
            </a:xfrm>
            <a:prstGeom prst="rect">
              <a:avLst/>
            </a:prstGeom>
          </p:spPr>
        </p:pic>
        <p:sp>
          <p:nvSpPr>
            <p:cNvPr id="134" name="제목 1"/>
            <p:cNvSpPr txBox="1">
              <a:spLocks/>
            </p:cNvSpPr>
            <p:nvPr/>
          </p:nvSpPr>
          <p:spPr>
            <a:xfrm>
              <a:off x="10834890" y="419119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49</a:t>
              </a:r>
            </a:p>
          </p:txBody>
        </p:sp>
      </p:grpSp>
      <p:grpSp>
        <p:nvGrpSpPr>
          <p:cNvPr id="190" name="50"/>
          <p:cNvGrpSpPr/>
          <p:nvPr/>
        </p:nvGrpSpPr>
        <p:grpSpPr>
          <a:xfrm>
            <a:off x="10503466" y="1265896"/>
            <a:ext cx="1268730" cy="1087483"/>
            <a:chOff x="10503466" y="1265896"/>
            <a:chExt cx="1268730" cy="1087483"/>
          </a:xfrm>
        </p:grpSpPr>
        <p:pic>
          <p:nvPicPr>
            <p:cNvPr id="13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1265896"/>
              <a:ext cx="1268730" cy="1087483"/>
            </a:xfrm>
            <a:prstGeom prst="rect">
              <a:avLst/>
            </a:prstGeom>
          </p:spPr>
        </p:pic>
        <p:sp>
          <p:nvSpPr>
            <p:cNvPr id="136" name="제목 1"/>
            <p:cNvSpPr txBox="1">
              <a:spLocks/>
            </p:cNvSpPr>
            <p:nvPr/>
          </p:nvSpPr>
          <p:spPr>
            <a:xfrm>
              <a:off x="10834890" y="1506601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50</a:t>
              </a:r>
            </a:p>
          </p:txBody>
        </p:sp>
      </p:grpSp>
      <p:grpSp>
        <p:nvGrpSpPr>
          <p:cNvPr id="191" name="51"/>
          <p:cNvGrpSpPr/>
          <p:nvPr/>
        </p:nvGrpSpPr>
        <p:grpSpPr>
          <a:xfrm>
            <a:off x="10503466" y="2353379"/>
            <a:ext cx="1268730" cy="1087483"/>
            <a:chOff x="10503466" y="2353379"/>
            <a:chExt cx="1268730" cy="1087483"/>
          </a:xfrm>
        </p:grpSpPr>
        <p:pic>
          <p:nvPicPr>
            <p:cNvPr id="137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3466" y="2353379"/>
              <a:ext cx="1268730" cy="1087483"/>
            </a:xfrm>
            <a:prstGeom prst="rect">
              <a:avLst/>
            </a:prstGeom>
          </p:spPr>
        </p:pic>
        <p:sp>
          <p:nvSpPr>
            <p:cNvPr id="138" name="제목 1"/>
            <p:cNvSpPr txBox="1">
              <a:spLocks/>
            </p:cNvSpPr>
            <p:nvPr/>
          </p:nvSpPr>
          <p:spPr>
            <a:xfrm>
              <a:off x="10834890" y="2594084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</a:t>
              </a:r>
            </a:p>
          </p:txBody>
        </p:sp>
      </p:grpSp>
      <p:grpSp>
        <p:nvGrpSpPr>
          <p:cNvPr id="192" name="52"/>
          <p:cNvGrpSpPr/>
          <p:nvPr/>
        </p:nvGrpSpPr>
        <p:grpSpPr>
          <a:xfrm>
            <a:off x="10502862" y="3440861"/>
            <a:ext cx="1268730" cy="1087483"/>
            <a:chOff x="10502862" y="3440861"/>
            <a:chExt cx="1268730" cy="1087483"/>
          </a:xfrm>
        </p:grpSpPr>
        <p:pic>
          <p:nvPicPr>
            <p:cNvPr id="139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3440861"/>
              <a:ext cx="1268730" cy="1087483"/>
            </a:xfrm>
            <a:prstGeom prst="rect">
              <a:avLst/>
            </a:prstGeom>
          </p:spPr>
        </p:pic>
        <p:sp>
          <p:nvSpPr>
            <p:cNvPr id="140" name="제목 1"/>
            <p:cNvSpPr txBox="1">
              <a:spLocks/>
            </p:cNvSpPr>
            <p:nvPr/>
          </p:nvSpPr>
          <p:spPr>
            <a:xfrm>
              <a:off x="10834286" y="3681566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52</a:t>
              </a:r>
            </a:p>
          </p:txBody>
        </p:sp>
      </p:grpSp>
      <p:grpSp>
        <p:nvGrpSpPr>
          <p:cNvPr id="193" name="53"/>
          <p:cNvGrpSpPr/>
          <p:nvPr/>
        </p:nvGrpSpPr>
        <p:grpSpPr>
          <a:xfrm>
            <a:off x="10502862" y="4528343"/>
            <a:ext cx="1268730" cy="1087483"/>
            <a:chOff x="10502862" y="4528343"/>
            <a:chExt cx="1268730" cy="1087483"/>
          </a:xfrm>
        </p:grpSpPr>
        <p:pic>
          <p:nvPicPr>
            <p:cNvPr id="141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4528343"/>
              <a:ext cx="1268730" cy="1087483"/>
            </a:xfrm>
            <a:prstGeom prst="rect">
              <a:avLst/>
            </a:prstGeom>
          </p:spPr>
        </p:pic>
        <p:sp>
          <p:nvSpPr>
            <p:cNvPr id="142" name="제목 1"/>
            <p:cNvSpPr txBox="1">
              <a:spLocks/>
            </p:cNvSpPr>
            <p:nvPr/>
          </p:nvSpPr>
          <p:spPr>
            <a:xfrm>
              <a:off x="10834286" y="4769048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</a:t>
              </a:r>
            </a:p>
          </p:txBody>
        </p:sp>
      </p:grpSp>
      <p:grpSp>
        <p:nvGrpSpPr>
          <p:cNvPr id="194" name="54"/>
          <p:cNvGrpSpPr/>
          <p:nvPr/>
        </p:nvGrpSpPr>
        <p:grpSpPr>
          <a:xfrm>
            <a:off x="10504558" y="5615827"/>
            <a:ext cx="1268730" cy="1087483"/>
            <a:chOff x="10502862" y="5622585"/>
            <a:chExt cx="1268730" cy="1087483"/>
          </a:xfrm>
        </p:grpSpPr>
        <p:pic>
          <p:nvPicPr>
            <p:cNvPr id="145" name="hole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02862" y="5622585"/>
              <a:ext cx="1268730" cy="1087483"/>
            </a:xfrm>
            <a:prstGeom prst="rect">
              <a:avLst/>
            </a:prstGeom>
          </p:spPr>
        </p:pic>
        <p:sp>
          <p:nvSpPr>
            <p:cNvPr id="146" name="제목 1"/>
            <p:cNvSpPr txBox="1">
              <a:spLocks/>
            </p:cNvSpPr>
            <p:nvPr/>
          </p:nvSpPr>
          <p:spPr>
            <a:xfrm>
              <a:off x="10834286" y="5863290"/>
              <a:ext cx="638831" cy="51686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93526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0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538</Words>
  <Application>Microsoft Office PowerPoint</Application>
  <PresentationFormat>사용자 지정</PresentationFormat>
  <Paragraphs>488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Gopher Hunter </vt:lpstr>
      <vt:lpstr>Rules:  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Gopher Hunter</dc:title>
  <dc:creator>user</dc:creator>
  <cp:lastModifiedBy>user</cp:lastModifiedBy>
  <cp:revision>9</cp:revision>
  <dcterms:created xsi:type="dcterms:W3CDTF">2016-04-29T03:57:14Z</dcterms:created>
  <dcterms:modified xsi:type="dcterms:W3CDTF">2016-04-28T11:29:44Z</dcterms:modified>
</cp:coreProperties>
</file>