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9" r:id="rId3"/>
    <p:sldId id="298" r:id="rId4"/>
    <p:sldId id="258" r:id="rId5"/>
    <p:sldId id="263" r:id="rId6"/>
    <p:sldId id="270" r:id="rId7"/>
    <p:sldId id="266" r:id="rId8"/>
    <p:sldId id="272" r:id="rId9"/>
    <p:sldId id="278" r:id="rId10"/>
    <p:sldId id="267" r:id="rId11"/>
    <p:sldId id="260" r:id="rId12"/>
    <p:sldId id="268" r:id="rId13"/>
    <p:sldId id="271" r:id="rId14"/>
    <p:sldId id="261" r:id="rId15"/>
    <p:sldId id="269" r:id="rId16"/>
    <p:sldId id="273" r:id="rId17"/>
    <p:sldId id="275" r:id="rId18"/>
    <p:sldId id="262" r:id="rId19"/>
    <p:sldId id="277" r:id="rId20"/>
    <p:sldId id="265" r:id="rId21"/>
    <p:sldId id="274" r:id="rId22"/>
    <p:sldId id="279" r:id="rId23"/>
    <p:sldId id="281" r:id="rId24"/>
    <p:sldId id="291" r:id="rId25"/>
    <p:sldId id="289" r:id="rId26"/>
    <p:sldId id="282" r:id="rId27"/>
    <p:sldId id="295" r:id="rId28"/>
    <p:sldId id="276" r:id="rId29"/>
    <p:sldId id="284" r:id="rId30"/>
    <p:sldId id="280" r:id="rId31"/>
    <p:sldId id="292" r:id="rId32"/>
    <p:sldId id="286" r:id="rId33"/>
    <p:sldId id="287" r:id="rId34"/>
    <p:sldId id="283" r:id="rId35"/>
    <p:sldId id="285" r:id="rId36"/>
    <p:sldId id="288" r:id="rId37"/>
    <p:sldId id="293" r:id="rId38"/>
    <p:sldId id="299" r:id="rId39"/>
    <p:sldId id="290" r:id="rId40"/>
    <p:sldId id="296" r:id="rId41"/>
    <p:sldId id="294" r:id="rId42"/>
    <p:sldId id="297" r:id="rId43"/>
    <p:sldId id="264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4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44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6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9056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04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502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54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5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5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2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7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64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7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77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75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4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12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18" Type="http://schemas.openxmlformats.org/officeDocument/2006/relationships/slide" Target="slide16.xml"/><Relationship Id="rId26" Type="http://schemas.openxmlformats.org/officeDocument/2006/relationships/slide" Target="slide24.xml"/><Relationship Id="rId39" Type="http://schemas.openxmlformats.org/officeDocument/2006/relationships/slide" Target="slide37.xml"/><Relationship Id="rId3" Type="http://schemas.openxmlformats.org/officeDocument/2006/relationships/image" Target="../media/image2.jpeg"/><Relationship Id="rId21" Type="http://schemas.openxmlformats.org/officeDocument/2006/relationships/slide" Target="slide19.xml"/><Relationship Id="rId34" Type="http://schemas.openxmlformats.org/officeDocument/2006/relationships/slide" Target="slide32.xml"/><Relationship Id="rId42" Type="http://schemas.openxmlformats.org/officeDocument/2006/relationships/slide" Target="slide40.xml"/><Relationship Id="rId7" Type="http://schemas.openxmlformats.org/officeDocument/2006/relationships/slide" Target="slide4.xml"/><Relationship Id="rId12" Type="http://schemas.openxmlformats.org/officeDocument/2006/relationships/slide" Target="slide9.xml"/><Relationship Id="rId17" Type="http://schemas.openxmlformats.org/officeDocument/2006/relationships/slide" Target="slide15.xml"/><Relationship Id="rId25" Type="http://schemas.openxmlformats.org/officeDocument/2006/relationships/slide" Target="slide23.xml"/><Relationship Id="rId33" Type="http://schemas.openxmlformats.org/officeDocument/2006/relationships/slide" Target="slide31.xml"/><Relationship Id="rId38" Type="http://schemas.openxmlformats.org/officeDocument/2006/relationships/slide" Target="slide36.xml"/><Relationship Id="rId2" Type="http://schemas.openxmlformats.org/officeDocument/2006/relationships/slide" Target="slide12.xml"/><Relationship Id="rId16" Type="http://schemas.openxmlformats.org/officeDocument/2006/relationships/slide" Target="slide14.xml"/><Relationship Id="rId20" Type="http://schemas.openxmlformats.org/officeDocument/2006/relationships/slide" Target="slide18.xml"/><Relationship Id="rId29" Type="http://schemas.openxmlformats.org/officeDocument/2006/relationships/slide" Target="slide27.xml"/><Relationship Id="rId41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11" Type="http://schemas.openxmlformats.org/officeDocument/2006/relationships/slide" Target="slide8.xml"/><Relationship Id="rId24" Type="http://schemas.openxmlformats.org/officeDocument/2006/relationships/slide" Target="slide22.xml"/><Relationship Id="rId32" Type="http://schemas.openxmlformats.org/officeDocument/2006/relationships/slide" Target="slide30.xml"/><Relationship Id="rId37" Type="http://schemas.openxmlformats.org/officeDocument/2006/relationships/slide" Target="slide35.xml"/><Relationship Id="rId40" Type="http://schemas.openxmlformats.org/officeDocument/2006/relationships/slide" Target="slide38.xml"/><Relationship Id="rId5" Type="http://schemas.openxmlformats.org/officeDocument/2006/relationships/slide" Target="slide42.xml"/><Relationship Id="rId15" Type="http://schemas.openxmlformats.org/officeDocument/2006/relationships/slide" Target="slide13.xml"/><Relationship Id="rId23" Type="http://schemas.openxmlformats.org/officeDocument/2006/relationships/slide" Target="slide21.xml"/><Relationship Id="rId28" Type="http://schemas.openxmlformats.org/officeDocument/2006/relationships/slide" Target="slide26.xml"/><Relationship Id="rId36" Type="http://schemas.openxmlformats.org/officeDocument/2006/relationships/slide" Target="slide34.xml"/><Relationship Id="rId10" Type="http://schemas.openxmlformats.org/officeDocument/2006/relationships/slide" Target="slide7.xml"/><Relationship Id="rId19" Type="http://schemas.openxmlformats.org/officeDocument/2006/relationships/slide" Target="slide17.xml"/><Relationship Id="rId31" Type="http://schemas.openxmlformats.org/officeDocument/2006/relationships/slide" Target="slide29.xml"/><Relationship Id="rId4" Type="http://schemas.openxmlformats.org/officeDocument/2006/relationships/slide" Target="slide41.xml"/><Relationship Id="rId9" Type="http://schemas.openxmlformats.org/officeDocument/2006/relationships/slide" Target="slide6.xml"/><Relationship Id="rId14" Type="http://schemas.openxmlformats.org/officeDocument/2006/relationships/slide" Target="slide11.xml"/><Relationship Id="rId22" Type="http://schemas.openxmlformats.org/officeDocument/2006/relationships/slide" Target="slide20.xml"/><Relationship Id="rId27" Type="http://schemas.openxmlformats.org/officeDocument/2006/relationships/slide" Target="slide25.xml"/><Relationship Id="rId30" Type="http://schemas.openxmlformats.org/officeDocument/2006/relationships/slide" Target="slide28.xml"/><Relationship Id="rId35" Type="http://schemas.openxmlformats.org/officeDocument/2006/relationships/slide" Target="slide3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Hot seat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standingstone.tv/_assets/media/image/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77" y="0"/>
            <a:ext cx="122568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9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1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7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5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5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6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9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1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1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5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98373"/>
          </a:xfrm>
        </p:spPr>
        <p:txBody>
          <a:bodyPr>
            <a:normAutofit/>
          </a:bodyPr>
          <a:lstStyle/>
          <a:p>
            <a:r>
              <a:rPr lang="en-US" dirty="0" smtClean="0"/>
              <a:t>One student sits in front of the TV, but cant look.  </a:t>
            </a:r>
          </a:p>
          <a:p>
            <a:r>
              <a:rPr lang="en-US" dirty="0" smtClean="0"/>
              <a:t>The team can give clues about what is on the TV.</a:t>
            </a:r>
          </a:p>
          <a:p>
            <a:r>
              <a:rPr lang="en-US" dirty="0" smtClean="0"/>
              <a:t>The student must guess what is on the TV.  </a:t>
            </a:r>
          </a:p>
          <a:p>
            <a:endParaRPr lang="en-US" dirty="0"/>
          </a:p>
          <a:p>
            <a:r>
              <a:rPr lang="en-US" dirty="0" smtClean="0"/>
              <a:t>No Korean </a:t>
            </a:r>
          </a:p>
          <a:p>
            <a:r>
              <a:rPr lang="en-US" dirty="0" smtClean="0"/>
              <a:t>No Spelling </a:t>
            </a:r>
          </a:p>
          <a:p>
            <a:r>
              <a:rPr lang="en-US" dirty="0" smtClean="0"/>
              <a:t>No Drawing </a:t>
            </a:r>
          </a:p>
          <a:p>
            <a:endParaRPr lang="en-US" dirty="0"/>
          </a:p>
          <a:p>
            <a:r>
              <a:rPr lang="en-US" dirty="0" smtClean="0"/>
              <a:t>You can’t directly say what is on the TV.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7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8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7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7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4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7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2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2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lektrodomek.pl/wp-content/uploads/2015/05/lights__vector_background_by_colorsark-d53prik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58537"/>
            <a:ext cx="12192000" cy="871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타원 3">
            <a:hlinkClick r:id="rId4" action="ppaction://hlinksldjump"/>
          </p:cNvPr>
          <p:cNvSpPr/>
          <p:nvPr/>
        </p:nvSpPr>
        <p:spPr>
          <a:xfrm>
            <a:off x="280555" y="43642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" name="타원 5">
            <a:hlinkClick r:id="rId5" action="ppaction://hlinksldjump"/>
          </p:cNvPr>
          <p:cNvSpPr/>
          <p:nvPr/>
        </p:nvSpPr>
        <p:spPr>
          <a:xfrm>
            <a:off x="1596736" y="713512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</a:t>
            </a:r>
          </a:p>
        </p:txBody>
      </p:sp>
      <p:sp>
        <p:nvSpPr>
          <p:cNvPr id="7" name="3">
            <a:hlinkClick r:id="rId6" action="ppaction://hlinksldjump"/>
          </p:cNvPr>
          <p:cNvSpPr/>
          <p:nvPr/>
        </p:nvSpPr>
        <p:spPr>
          <a:xfrm>
            <a:off x="2755324" y="30307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4">
            <a:hlinkClick r:id="rId7" action="ppaction://hlinksldjump"/>
          </p:cNvPr>
          <p:cNvSpPr/>
          <p:nvPr/>
        </p:nvSpPr>
        <p:spPr>
          <a:xfrm>
            <a:off x="3797879" y="1011385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9" name="5">
            <a:hlinkClick r:id="rId8" action="ppaction://hlinksldjump"/>
          </p:cNvPr>
          <p:cNvSpPr/>
          <p:nvPr/>
        </p:nvSpPr>
        <p:spPr>
          <a:xfrm>
            <a:off x="4934815" y="34809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0" name="6">
            <a:hlinkClick r:id="rId9" action="ppaction://hlinksldjump"/>
          </p:cNvPr>
          <p:cNvSpPr/>
          <p:nvPr/>
        </p:nvSpPr>
        <p:spPr>
          <a:xfrm>
            <a:off x="6148378" y="101311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7">
            <a:hlinkClick r:id="rId10" action="ppaction://hlinksldjump"/>
          </p:cNvPr>
          <p:cNvSpPr/>
          <p:nvPr/>
        </p:nvSpPr>
        <p:spPr>
          <a:xfrm>
            <a:off x="7243326" y="371912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2" name="8">
            <a:hlinkClick r:id="rId11" action="ppaction://hlinksldjump"/>
          </p:cNvPr>
          <p:cNvSpPr/>
          <p:nvPr/>
        </p:nvSpPr>
        <p:spPr>
          <a:xfrm>
            <a:off x="8338274" y="1037795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3" name="9 12">
            <a:hlinkClick r:id="rId12" action="ppaction://hlinksldjump"/>
          </p:cNvPr>
          <p:cNvSpPr/>
          <p:nvPr/>
        </p:nvSpPr>
        <p:spPr>
          <a:xfrm>
            <a:off x="9396421" y="353294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4" name="10타원 13">
            <a:hlinkClick r:id="rId13" action="ppaction://hlinksldjump"/>
          </p:cNvPr>
          <p:cNvSpPr/>
          <p:nvPr/>
        </p:nvSpPr>
        <p:spPr>
          <a:xfrm>
            <a:off x="10633406" y="883230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5" name="11">
            <a:hlinkClick r:id="rId14" action="ppaction://hlinksldjump"/>
          </p:cNvPr>
          <p:cNvSpPr/>
          <p:nvPr/>
        </p:nvSpPr>
        <p:spPr>
          <a:xfrm>
            <a:off x="299190" y="1724894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12">
            <a:hlinkClick r:id="rId2" action="ppaction://hlinksldjump"/>
          </p:cNvPr>
          <p:cNvSpPr/>
          <p:nvPr/>
        </p:nvSpPr>
        <p:spPr>
          <a:xfrm>
            <a:off x="1557344" y="2081649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12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13">
            <a:hlinkClick r:id="rId15" action="ppaction://hlinksldjump"/>
          </p:cNvPr>
          <p:cNvSpPr/>
          <p:nvPr/>
        </p:nvSpPr>
        <p:spPr>
          <a:xfrm>
            <a:off x="2720688" y="1544785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8" name="14">
            <a:hlinkClick r:id="rId16" action="ppaction://hlinksldjump"/>
          </p:cNvPr>
          <p:cNvSpPr/>
          <p:nvPr/>
        </p:nvSpPr>
        <p:spPr>
          <a:xfrm>
            <a:off x="3770186" y="231890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19" name="15">
            <a:hlinkClick r:id="rId17" action="ppaction://hlinksldjump"/>
          </p:cNvPr>
          <p:cNvSpPr/>
          <p:nvPr/>
        </p:nvSpPr>
        <p:spPr>
          <a:xfrm>
            <a:off x="5090669" y="1840926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0" name="16">
            <a:hlinkClick r:id="rId18" action="ppaction://hlinksldjump"/>
          </p:cNvPr>
          <p:cNvSpPr/>
          <p:nvPr/>
        </p:nvSpPr>
        <p:spPr>
          <a:xfrm>
            <a:off x="6202496" y="253192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1" name="17">
            <a:hlinkClick r:id="rId19" action="ppaction://hlinksldjump"/>
          </p:cNvPr>
          <p:cNvSpPr/>
          <p:nvPr/>
        </p:nvSpPr>
        <p:spPr>
          <a:xfrm>
            <a:off x="7262804" y="1684199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2" name="18">
            <a:hlinkClick r:id="rId20" action="ppaction://hlinksldjump"/>
          </p:cNvPr>
          <p:cNvSpPr/>
          <p:nvPr/>
        </p:nvSpPr>
        <p:spPr>
          <a:xfrm>
            <a:off x="8323112" y="2330603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3" name="19">
            <a:hlinkClick r:id="rId21" action="ppaction://hlinksldjump"/>
          </p:cNvPr>
          <p:cNvSpPr/>
          <p:nvPr/>
        </p:nvSpPr>
        <p:spPr>
          <a:xfrm>
            <a:off x="9453577" y="1582885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19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24" name="20">
            <a:hlinkClick r:id="rId22" action="ppaction://hlinksldjump"/>
          </p:cNvPr>
          <p:cNvSpPr/>
          <p:nvPr/>
        </p:nvSpPr>
        <p:spPr>
          <a:xfrm>
            <a:off x="10737278" y="221933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45" name="21">
            <a:hlinkClick r:id="rId23" action="ppaction://hlinksldjump"/>
          </p:cNvPr>
          <p:cNvSpPr/>
          <p:nvPr/>
        </p:nvSpPr>
        <p:spPr>
          <a:xfrm>
            <a:off x="305664" y="337228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46" name="22">
            <a:hlinkClick r:id="rId24" action="ppaction://hlinksldjump"/>
          </p:cNvPr>
          <p:cNvSpPr/>
          <p:nvPr/>
        </p:nvSpPr>
        <p:spPr>
          <a:xfrm>
            <a:off x="1621845" y="364937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22</a:t>
            </a:r>
          </a:p>
        </p:txBody>
      </p:sp>
      <p:sp>
        <p:nvSpPr>
          <p:cNvPr id="47" name="23">
            <a:hlinkClick r:id="rId25" action="ppaction://hlinksldjump"/>
          </p:cNvPr>
          <p:cNvSpPr/>
          <p:nvPr/>
        </p:nvSpPr>
        <p:spPr>
          <a:xfrm>
            <a:off x="2780433" y="323893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48" name="24">
            <a:hlinkClick r:id="rId26" action="ppaction://hlinksldjump"/>
          </p:cNvPr>
          <p:cNvSpPr/>
          <p:nvPr/>
        </p:nvSpPr>
        <p:spPr>
          <a:xfrm>
            <a:off x="3822988" y="394725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49" name="25">
            <a:hlinkClick r:id="rId27" action="ppaction://hlinksldjump"/>
          </p:cNvPr>
          <p:cNvSpPr/>
          <p:nvPr/>
        </p:nvSpPr>
        <p:spPr>
          <a:xfrm>
            <a:off x="4959924" y="3283964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0" name="26">
            <a:hlinkClick r:id="rId28" action="ppaction://hlinksldjump"/>
          </p:cNvPr>
          <p:cNvSpPr/>
          <p:nvPr/>
        </p:nvSpPr>
        <p:spPr>
          <a:xfrm>
            <a:off x="6173487" y="3948983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1" name="27">
            <a:hlinkClick r:id="rId29" action="ppaction://hlinksldjump"/>
          </p:cNvPr>
          <p:cNvSpPr/>
          <p:nvPr/>
        </p:nvSpPr>
        <p:spPr>
          <a:xfrm>
            <a:off x="7268435" y="330777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2" name="28">
            <a:hlinkClick r:id="rId30" action="ppaction://hlinksldjump"/>
          </p:cNvPr>
          <p:cNvSpPr/>
          <p:nvPr/>
        </p:nvSpPr>
        <p:spPr>
          <a:xfrm>
            <a:off x="8363383" y="397366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3" name="29">
            <a:hlinkClick r:id="rId31" action="ppaction://hlinksldjump"/>
          </p:cNvPr>
          <p:cNvSpPr/>
          <p:nvPr/>
        </p:nvSpPr>
        <p:spPr>
          <a:xfrm>
            <a:off x="9421530" y="3289160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29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4" name="30">
            <a:hlinkClick r:id="rId32" action="ppaction://hlinksldjump"/>
          </p:cNvPr>
          <p:cNvSpPr/>
          <p:nvPr/>
        </p:nvSpPr>
        <p:spPr>
          <a:xfrm>
            <a:off x="10658515" y="3819096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5" name="31">
            <a:hlinkClick r:id="rId33" action="ppaction://hlinksldjump"/>
          </p:cNvPr>
          <p:cNvSpPr/>
          <p:nvPr/>
        </p:nvSpPr>
        <p:spPr>
          <a:xfrm>
            <a:off x="384427" y="489025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6" name="32">
            <a:hlinkClick r:id="rId34" action="ppaction://hlinksldjump"/>
          </p:cNvPr>
          <p:cNvSpPr/>
          <p:nvPr/>
        </p:nvSpPr>
        <p:spPr>
          <a:xfrm>
            <a:off x="1700608" y="516734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32</a:t>
            </a:r>
          </a:p>
        </p:txBody>
      </p:sp>
      <p:sp>
        <p:nvSpPr>
          <p:cNvPr id="57" name="33">
            <a:hlinkClick r:id="rId35" action="ppaction://hlinksldjump"/>
          </p:cNvPr>
          <p:cNvSpPr/>
          <p:nvPr/>
        </p:nvSpPr>
        <p:spPr>
          <a:xfrm>
            <a:off x="2859196" y="4756907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8" name="34">
            <a:hlinkClick r:id="rId36" action="ppaction://hlinksldjump"/>
          </p:cNvPr>
          <p:cNvSpPr/>
          <p:nvPr/>
        </p:nvSpPr>
        <p:spPr>
          <a:xfrm>
            <a:off x="3901751" y="546522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59" name="35">
            <a:hlinkClick r:id="rId37" action="ppaction://hlinksldjump"/>
          </p:cNvPr>
          <p:cNvSpPr/>
          <p:nvPr/>
        </p:nvSpPr>
        <p:spPr>
          <a:xfrm>
            <a:off x="5038687" y="4801934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35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0" name="36">
            <a:hlinkClick r:id="rId38" action="ppaction://hlinksldjump"/>
          </p:cNvPr>
          <p:cNvSpPr/>
          <p:nvPr/>
        </p:nvSpPr>
        <p:spPr>
          <a:xfrm>
            <a:off x="6252250" y="5466953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1" name="37">
            <a:hlinkClick r:id="rId39" action="ppaction://hlinksldjump"/>
          </p:cNvPr>
          <p:cNvSpPr/>
          <p:nvPr/>
        </p:nvSpPr>
        <p:spPr>
          <a:xfrm>
            <a:off x="7347198" y="4825748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2" name="38">
            <a:hlinkClick r:id="rId40" action="ppaction://hlinksldjump"/>
          </p:cNvPr>
          <p:cNvSpPr/>
          <p:nvPr/>
        </p:nvSpPr>
        <p:spPr>
          <a:xfrm>
            <a:off x="8442146" y="5491631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38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3" name="39">
            <a:hlinkClick r:id="rId41" action="ppaction://hlinksldjump"/>
          </p:cNvPr>
          <p:cNvSpPr/>
          <p:nvPr/>
        </p:nvSpPr>
        <p:spPr>
          <a:xfrm>
            <a:off x="9500293" y="4807130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39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64" name="40">
            <a:hlinkClick r:id="rId42" action="ppaction://hlinksldjump"/>
          </p:cNvPr>
          <p:cNvSpPr/>
          <p:nvPr/>
        </p:nvSpPr>
        <p:spPr>
          <a:xfrm>
            <a:off x="10737278" y="5337066"/>
            <a:ext cx="1111827" cy="1070264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cs typeface="Aharoni" panose="02010803020104030203" pitchFamily="2" charset="-79"/>
              </a:rPr>
              <a:t>40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3567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2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6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9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1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7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6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5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4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Question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웃는 얼굴 3">
            <a:hlinkClick r:id="rId2" action="ppaction://hlinksldjump"/>
          </p:cNvPr>
          <p:cNvSpPr/>
          <p:nvPr/>
        </p:nvSpPr>
        <p:spPr>
          <a:xfrm>
            <a:off x="9684327" y="145473"/>
            <a:ext cx="1932709" cy="1818409"/>
          </a:xfrm>
          <a:prstGeom prst="smileyFace">
            <a:avLst/>
          </a:prstGeom>
          <a:solidFill>
            <a:srgbClr val="FFFF00"/>
          </a:solidFill>
          <a:ln>
            <a:solidFill>
              <a:srgbClr val="F57323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0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줄기">
  <a:themeElements>
    <a:clrScheme name="줄기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줄기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줄기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</TotalTime>
  <Words>134</Words>
  <Application>Microsoft Office PowerPoint</Application>
  <PresentationFormat>와이드스크린</PresentationFormat>
  <Paragraphs>91</Paragraphs>
  <Slides>43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50" baseType="lpstr">
      <vt:lpstr>HY중고딕</vt:lpstr>
      <vt:lpstr>Aharoni</vt:lpstr>
      <vt:lpstr>Arial</vt:lpstr>
      <vt:lpstr>Britannic Bold</vt:lpstr>
      <vt:lpstr>Century Gothic</vt:lpstr>
      <vt:lpstr>Wingdings 3</vt:lpstr>
      <vt:lpstr>줄기</vt:lpstr>
      <vt:lpstr>Hot seat </vt:lpstr>
      <vt:lpstr>Rules </vt:lpstr>
      <vt:lpstr>PowerPoint 프레젠테이션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seat</dc:title>
  <dc:creator>user</dc:creator>
  <cp:lastModifiedBy>user</cp:lastModifiedBy>
  <cp:revision>14</cp:revision>
  <dcterms:created xsi:type="dcterms:W3CDTF">2016-06-03T05:55:55Z</dcterms:created>
  <dcterms:modified xsi:type="dcterms:W3CDTF">2017-03-16T06:44:34Z</dcterms:modified>
</cp:coreProperties>
</file>