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59" r:id="rId4"/>
    <p:sldId id="260" r:id="rId5"/>
    <p:sldId id="273" r:id="rId6"/>
    <p:sldId id="274" r:id="rId7"/>
    <p:sldId id="279" r:id="rId8"/>
    <p:sldId id="280" r:id="rId9"/>
    <p:sldId id="261" r:id="rId10"/>
    <p:sldId id="262" r:id="rId11"/>
    <p:sldId id="281" r:id="rId12"/>
    <p:sldId id="282" r:id="rId13"/>
    <p:sldId id="269" r:id="rId14"/>
    <p:sldId id="270" r:id="rId15"/>
    <p:sldId id="263" r:id="rId16"/>
    <p:sldId id="264" r:id="rId17"/>
    <p:sldId id="265" r:id="rId18"/>
    <p:sldId id="266" r:id="rId19"/>
    <p:sldId id="275" r:id="rId20"/>
    <p:sldId id="276" r:id="rId21"/>
    <p:sldId id="267" r:id="rId22"/>
    <p:sldId id="268" r:id="rId23"/>
    <p:sldId id="257" r:id="rId24"/>
    <p:sldId id="258" r:id="rId25"/>
    <p:sldId id="271" r:id="rId26"/>
    <p:sldId id="272" r:id="rId27"/>
    <p:sldId id="277" r:id="rId28"/>
    <p:sldId id="278" r:id="rId29"/>
    <p:sldId id="289" r:id="rId30"/>
    <p:sldId id="290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46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94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08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0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19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31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597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169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11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212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B740B-9D2A-4FE4-BEAD-58CB3248E939}" type="datetimeFigureOut">
              <a:rPr lang="ko-KR" altLang="en-US" smtClean="0"/>
              <a:t>2017-03-06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730D0-EB18-42F9-AE74-1DFEC6377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276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I’m Good At </a:t>
            </a:r>
            <a:br>
              <a:rPr lang="en-US" altLang="ko-KR" dirty="0" smtClean="0"/>
            </a:br>
            <a:r>
              <a:rPr lang="en-US" altLang="ko-KR" dirty="0" smtClean="0"/>
              <a:t>(Famous People)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821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865"/>
            <a:ext cx="12192000" cy="7365423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4499264" y="124691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playing soccer.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17" y="0"/>
            <a:ext cx="3593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2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1" y="1724891"/>
            <a:ext cx="5133109" cy="51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16447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4000501" y="592283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writing.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1" y="1724891"/>
            <a:ext cx="5133109" cy="51331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032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46" y="3173739"/>
            <a:ext cx="4648633" cy="60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6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52384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4083628" y="2150919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playing basketball.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46" y="3173739"/>
            <a:ext cx="4648633" cy="60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5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53" y="1485900"/>
            <a:ext cx="10572293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0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3626428" y="2067792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cooking.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17" y="1496291"/>
            <a:ext cx="10572293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1427" y="1790700"/>
            <a:ext cx="8010525" cy="51816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5778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790006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1517073" y="2712028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running.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1427" y="1790700"/>
            <a:ext cx="8010525" cy="51816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1893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4158" y="1757796"/>
            <a:ext cx="4740577" cy="51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5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Rules </a:t>
            </a:r>
            <a:endParaRPr lang="ko-KR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There are pictures of celebrities.  </a:t>
            </a:r>
          </a:p>
          <a:p>
            <a:endParaRPr lang="en-US" altLang="ko-KR" dirty="0"/>
          </a:p>
          <a:p>
            <a:r>
              <a:rPr lang="en-US" altLang="ko-KR" dirty="0" smtClean="0"/>
              <a:t>Students must guess what they will say.</a:t>
            </a:r>
          </a:p>
          <a:p>
            <a:endParaRPr lang="en-US" altLang="ko-KR" dirty="0"/>
          </a:p>
          <a:p>
            <a:r>
              <a:rPr lang="en-US" altLang="ko-KR" dirty="0" smtClean="0"/>
              <a:t>They must use the target language</a:t>
            </a:r>
          </a:p>
          <a:p>
            <a:pPr lvl="1"/>
            <a:r>
              <a:rPr lang="en-US" altLang="ko-KR" dirty="0" smtClean="0"/>
              <a:t>“I’m good at ______________”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78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893"/>
            <a:ext cx="12223745" cy="8187066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 flipH="1">
            <a:off x="4229100" y="2026226"/>
            <a:ext cx="489557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playing piano.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4158" y="1757796"/>
            <a:ext cx="4740577" cy="51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6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755" y="2648880"/>
            <a:ext cx="5517573" cy="42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9"/>
            <a:ext cx="12192000" cy="7452253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 flipH="1">
            <a:off x="3813465" y="2648880"/>
            <a:ext cx="5288972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playing baseball.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755" y="2648880"/>
            <a:ext cx="5517573" cy="42091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924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7" y="2306782"/>
            <a:ext cx="7585363" cy="45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29"/>
            <a:ext cx="12191999" cy="76164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7" y="2306782"/>
            <a:ext cx="7585363" cy="4551218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1517073" y="2712028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painting.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74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1982" y="2677391"/>
            <a:ext cx="38195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6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순서도: 순차적 액세스 저장소 1"/>
          <p:cNvSpPr/>
          <p:nvPr/>
        </p:nvSpPr>
        <p:spPr>
          <a:xfrm>
            <a:off x="5153892" y="768928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playing guitar.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1982" y="2677391"/>
            <a:ext cx="3819525" cy="4267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91"/>
            <a:ext cx="4842164" cy="70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8" y="1932708"/>
            <a:ext cx="4925291" cy="49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5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42664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3969327" y="810492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painting.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8" y="1932708"/>
            <a:ext cx="4925291" cy="49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7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45" y="300037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31" y="76633"/>
            <a:ext cx="10766077" cy="67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9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4973781" y="1340428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45" y="300037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64" y="2083668"/>
            <a:ext cx="5408390" cy="47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38"/>
            <a:ext cx="12192000" cy="6877538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 flipH="1">
            <a:off x="3906982" y="1886240"/>
            <a:ext cx="4499263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golfing.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0" y="2083668"/>
            <a:ext cx="5408390" cy="47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9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89" y="2121492"/>
            <a:ext cx="7111111" cy="47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3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05" y="-658"/>
            <a:ext cx="12200659" cy="6858658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4021282" y="1475510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singing.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1789" y="2121492"/>
            <a:ext cx="5943600" cy="47244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9324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53" y="3013363"/>
            <a:ext cx="6263455" cy="429144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6752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39"/>
            <a:ext cx="8967355" cy="6725516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3408218" y="2213264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guitar.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53" y="3013363"/>
            <a:ext cx="6263455" cy="429144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7307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797" y="0"/>
            <a:ext cx="9713881" cy="6858000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4196478" y="-169395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singing.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31" y="76633"/>
            <a:ext cx="10766077" cy="67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2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59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4862946" y="498764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computer programming.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59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65" y="342900"/>
            <a:ext cx="6858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546"/>
            <a:ext cx="12192000" cy="7764780"/>
          </a:xfrm>
          <a:prstGeom prst="rect">
            <a:avLst/>
          </a:prstGeom>
        </p:spPr>
      </p:pic>
      <p:sp>
        <p:nvSpPr>
          <p:cNvPr id="2" name="순서도: 순차적 액세스 저장소 1"/>
          <p:cNvSpPr/>
          <p:nvPr/>
        </p:nvSpPr>
        <p:spPr>
          <a:xfrm>
            <a:off x="2847110" y="509155"/>
            <a:ext cx="4499264" cy="2535382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good at acting. 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65" y="342900"/>
            <a:ext cx="6858000" cy="65151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908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17" y="0"/>
            <a:ext cx="3593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5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121</Words>
  <Application>Microsoft Office PowerPoint</Application>
  <PresentationFormat>와이드스크린</PresentationFormat>
  <Paragraphs>25</Paragraphs>
  <Slides>36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1" baseType="lpstr">
      <vt:lpstr>맑은 고딕</vt:lpstr>
      <vt:lpstr>Arial</vt:lpstr>
      <vt:lpstr>Calibri</vt:lpstr>
      <vt:lpstr>Calibri Light</vt:lpstr>
      <vt:lpstr>Office Theme</vt:lpstr>
      <vt:lpstr>I’m Good At  (Famous People)</vt:lpstr>
      <vt:lpstr>Rules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I’m Good At  (Famous People)</dc:title>
  <dc:creator>user</dc:creator>
  <cp:lastModifiedBy>user</cp:lastModifiedBy>
  <cp:revision>19</cp:revision>
  <dcterms:created xsi:type="dcterms:W3CDTF">2017-03-06T03:36:51Z</dcterms:created>
  <dcterms:modified xsi:type="dcterms:W3CDTF">2017-03-06T07:15:55Z</dcterms:modified>
</cp:coreProperties>
</file>