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6BD6-254E-4BC7-980F-D04DDC69783D}" type="datetimeFigureOut">
              <a:rPr lang="ko-KR" altLang="en-US" smtClean="0"/>
              <a:t>2017-02-24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EDC3-3B0B-4F87-9E69-1D89B888D0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0316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6BD6-254E-4BC7-980F-D04DDC69783D}" type="datetimeFigureOut">
              <a:rPr lang="ko-KR" altLang="en-US" smtClean="0"/>
              <a:t>2017-02-24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EDC3-3B0B-4F87-9E69-1D89B888D0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1657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6BD6-254E-4BC7-980F-D04DDC69783D}" type="datetimeFigureOut">
              <a:rPr lang="ko-KR" altLang="en-US" smtClean="0"/>
              <a:t>2017-02-24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EDC3-3B0B-4F87-9E69-1D89B888D0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2929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6BD6-254E-4BC7-980F-D04DDC69783D}" type="datetimeFigureOut">
              <a:rPr lang="ko-KR" altLang="en-US" smtClean="0"/>
              <a:t>2017-02-24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EDC3-3B0B-4F87-9E69-1D89B888D0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3597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6BD6-254E-4BC7-980F-D04DDC69783D}" type="datetimeFigureOut">
              <a:rPr lang="ko-KR" altLang="en-US" smtClean="0"/>
              <a:t>2017-02-24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EDC3-3B0B-4F87-9E69-1D89B888D0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0488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6BD6-254E-4BC7-980F-D04DDC69783D}" type="datetimeFigureOut">
              <a:rPr lang="ko-KR" altLang="en-US" smtClean="0"/>
              <a:t>2017-02-24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EDC3-3B0B-4F87-9E69-1D89B888D0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7045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6BD6-254E-4BC7-980F-D04DDC69783D}" type="datetimeFigureOut">
              <a:rPr lang="ko-KR" altLang="en-US" smtClean="0"/>
              <a:t>2017-02-24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EDC3-3B0B-4F87-9E69-1D89B888D0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130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6BD6-254E-4BC7-980F-D04DDC69783D}" type="datetimeFigureOut">
              <a:rPr lang="ko-KR" altLang="en-US" smtClean="0"/>
              <a:t>2017-02-24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EDC3-3B0B-4F87-9E69-1D89B888D0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24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6BD6-254E-4BC7-980F-D04DDC69783D}" type="datetimeFigureOut">
              <a:rPr lang="ko-KR" altLang="en-US" smtClean="0"/>
              <a:t>2017-02-24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EDC3-3B0B-4F87-9E69-1D89B888D0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619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6BD6-254E-4BC7-980F-D04DDC69783D}" type="datetimeFigureOut">
              <a:rPr lang="ko-KR" altLang="en-US" smtClean="0"/>
              <a:t>2017-02-24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EDC3-3B0B-4F87-9E69-1D89B888D0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270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6BD6-254E-4BC7-980F-D04DDC69783D}" type="datetimeFigureOut">
              <a:rPr lang="ko-KR" altLang="en-US" smtClean="0"/>
              <a:t>2017-02-24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EDC3-3B0B-4F87-9E69-1D89B888D0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6178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36BD6-254E-4BC7-980F-D04DDC69783D}" type="datetimeFigureOut">
              <a:rPr lang="ko-KR" altLang="en-US" smtClean="0"/>
              <a:t>2017-02-24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7EDC3-3B0B-4F87-9E69-1D89B888D0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37440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zMQza8xZCc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ikouWcXhd0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Rllv78Gax8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bCoGC532p8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OIj7AgonH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yFYgeE32f0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Zx0RIV0wss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PUvzn3CTQc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trVwX1ncqk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ISS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International Space Station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55322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ISS Now!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>
                <a:hlinkClick r:id="rId3"/>
              </a:rPr>
              <a:t>https://</a:t>
            </a:r>
            <a:r>
              <a:rPr lang="en-US" altLang="ko-KR" dirty="0" smtClean="0">
                <a:hlinkClick r:id="rId3"/>
              </a:rPr>
              <a:t>www.youtube.com/watch?v=qzMQza8xZCc</a:t>
            </a:r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87979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Running in Space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3"/>
              </a:rPr>
              <a:t>https://www.youtube.com/watch?v=_ikouWcXhd0</a:t>
            </a:r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44055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Making a Taco in Space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3"/>
              </a:rPr>
              <a:t>https://www.youtube.com/watch?v=gRllv78Gax8</a:t>
            </a:r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01763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Brushing Teeth in Space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3"/>
              </a:rPr>
              <a:t>https://www.youtube.com/watch?v=3bCoGC532p8</a:t>
            </a:r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76643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Washing Hair in Space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3"/>
              </a:rPr>
              <a:t>https://www.youtube.com/watch?v=kOIj7AgonHM</a:t>
            </a:r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66486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Sleeping in Space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3"/>
              </a:rPr>
              <a:t>https://www.youtube.com/watch?v=UyFYgeE32f0</a:t>
            </a:r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82898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Space Food </a:t>
            </a:r>
            <a:br>
              <a:rPr lang="en-US" altLang="ko-KR" dirty="0" smtClean="0"/>
            </a:br>
            <a:r>
              <a:rPr lang="en-US" altLang="ko-KR" dirty="0" smtClean="0"/>
              <a:t>(peanut butter honey sandwich)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3"/>
              </a:rPr>
              <a:t>https://www.youtube.com/watch?v=AZx0RIV0wss</a:t>
            </a:r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72213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Bathroom Tour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3"/>
              </a:rPr>
              <a:t>https://www.youtube.com/watch?v=nPUvzn3CTQc</a:t>
            </a:r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21711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 years in space station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3"/>
              </a:rPr>
              <a:t>https://www.youtube.com/watch?v=NtrVwX1ncqk</a:t>
            </a:r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1809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64</Words>
  <Application>Microsoft Office PowerPoint</Application>
  <PresentationFormat>와이드스크린</PresentationFormat>
  <Paragraphs>20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5" baseType="lpstr">
      <vt:lpstr>맑은 고딕</vt:lpstr>
      <vt:lpstr>Arial</vt:lpstr>
      <vt:lpstr>Calibri</vt:lpstr>
      <vt:lpstr>Calibri Light</vt:lpstr>
      <vt:lpstr>Office Theme</vt:lpstr>
      <vt:lpstr>ISS</vt:lpstr>
      <vt:lpstr>Running in Space</vt:lpstr>
      <vt:lpstr>Making a Taco in Space</vt:lpstr>
      <vt:lpstr>Brushing Teeth in Space</vt:lpstr>
      <vt:lpstr>Washing Hair in Space</vt:lpstr>
      <vt:lpstr>Sleeping in Space</vt:lpstr>
      <vt:lpstr>Space Food  (peanut butter honey sandwich)</vt:lpstr>
      <vt:lpstr>Bathroom Tour</vt:lpstr>
      <vt:lpstr>10 years in space station</vt:lpstr>
      <vt:lpstr>ISS Now!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</dc:title>
  <dc:creator>user</dc:creator>
  <cp:lastModifiedBy>user</cp:lastModifiedBy>
  <cp:revision>2</cp:revision>
  <dcterms:created xsi:type="dcterms:W3CDTF">2017-02-24T06:42:01Z</dcterms:created>
  <dcterms:modified xsi:type="dcterms:W3CDTF">2017-02-24T06:43:20Z</dcterms:modified>
</cp:coreProperties>
</file>