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1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44DF-703D-42FF-8366-D7BFA9BAF27A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E9B0-A32F-41C6-892B-A64D54AF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9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44DF-703D-42FF-8366-D7BFA9BAF27A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E9B0-A32F-41C6-892B-A64D54AF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60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44DF-703D-42FF-8366-D7BFA9BAF27A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E9B0-A32F-41C6-892B-A64D54AF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9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44DF-703D-42FF-8366-D7BFA9BAF27A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E9B0-A32F-41C6-892B-A64D54AF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3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44DF-703D-42FF-8366-D7BFA9BAF27A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E9B0-A32F-41C6-892B-A64D54AF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2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44DF-703D-42FF-8366-D7BFA9BAF27A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E9B0-A32F-41C6-892B-A64D54AF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1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44DF-703D-42FF-8366-D7BFA9BAF27A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E9B0-A32F-41C6-892B-A64D54AF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5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44DF-703D-42FF-8366-D7BFA9BAF27A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E9B0-A32F-41C6-892B-A64D54AF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7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44DF-703D-42FF-8366-D7BFA9BAF27A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E9B0-A32F-41C6-892B-A64D54AF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6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44DF-703D-42FF-8366-D7BFA9BAF27A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E9B0-A32F-41C6-892B-A64D54AF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9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644DF-703D-42FF-8366-D7BFA9BAF27A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1E9B0-A32F-41C6-892B-A64D54AF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9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644DF-703D-42FF-8366-D7BFA9BAF27A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1E9B0-A32F-41C6-892B-A64D54AF4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55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Random Feeling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76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Create a dice: 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with your partner about the feelings you want to put on the dice. </a:t>
            </a:r>
          </a:p>
          <a:p>
            <a:pPr lvl="1"/>
            <a:r>
              <a:rPr lang="en-US" dirty="0" smtClean="0"/>
              <a:t>You can use feelings from last class too!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Cut and paste to make the dice.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Image result for blank dice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415" y="2250930"/>
            <a:ext cx="3272385" cy="446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56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How to Play: 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2050" name="Picture 2" descr="Image result for blank dice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692" y="3688482"/>
            <a:ext cx="2390199" cy="239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순서도: 순차적 액세스 저장소 3"/>
          <p:cNvSpPr/>
          <p:nvPr/>
        </p:nvSpPr>
        <p:spPr>
          <a:xfrm>
            <a:off x="7689273" y="935182"/>
            <a:ext cx="4125191" cy="2878282"/>
          </a:xfrm>
          <a:prstGeom prst="flowChartMagneticTape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 are you </a:t>
            </a:r>
            <a:r>
              <a:rPr lang="en-US" sz="44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happy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 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순서도: 순차적 액세스 저장소 4"/>
          <p:cNvSpPr/>
          <p:nvPr/>
        </p:nvSpPr>
        <p:spPr>
          <a:xfrm flipH="1">
            <a:off x="290654" y="2867347"/>
            <a:ext cx="4302127" cy="3575267"/>
          </a:xfrm>
          <a:prstGeom prst="flowChartMagneticTape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I’m </a:t>
            </a:r>
            <a:r>
              <a:rPr lang="en-US" sz="40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happy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because </a:t>
            </a:r>
            <a:r>
              <a:rPr lang="en-US" sz="4000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got a new ball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914900" y="3688699"/>
            <a:ext cx="2919700" cy="2389763"/>
          </a:xfrm>
          <a:prstGeom prst="rect">
            <a:avLst/>
          </a:prstGeom>
          <a:solidFill>
            <a:srgbClr val="C00000"/>
          </a:solidFill>
          <a:ln w="57150">
            <a:solidFill>
              <a:srgbClr val="791D1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Happy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352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How to play: 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6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A:  Roll the dice and ask your partner:</a:t>
            </a:r>
            <a:br>
              <a:rPr lang="en-US" dirty="0" smtClean="0"/>
            </a:br>
            <a:r>
              <a:rPr lang="en-US" dirty="0" smtClean="0"/>
              <a:t>              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“Why are you _______?”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B:  Answer the question: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“I’m _______ because _________.”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Pass the dice and repeat.  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If a student can’t answer OR uses the same answer as before, they lose.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Pass the dice to the next group and play again. 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6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71</Words>
  <Application>Microsoft Office PowerPoint</Application>
  <PresentationFormat>와이드스크린</PresentationFormat>
  <Paragraphs>20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Random Feeling </vt:lpstr>
      <vt:lpstr>Create a dice:  </vt:lpstr>
      <vt:lpstr>How to Play: </vt:lpstr>
      <vt:lpstr>How to play: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Feeling </dc:title>
  <dc:creator>user</dc:creator>
  <cp:lastModifiedBy>user</cp:lastModifiedBy>
  <cp:revision>4</cp:revision>
  <dcterms:created xsi:type="dcterms:W3CDTF">2016-11-11T05:46:04Z</dcterms:created>
  <dcterms:modified xsi:type="dcterms:W3CDTF">2017-02-27T06:04:09Z</dcterms:modified>
</cp:coreProperties>
</file>