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68" r:id="rId6"/>
    <p:sldId id="270" r:id="rId7"/>
    <p:sldId id="273" r:id="rId8"/>
    <p:sldId id="269" r:id="rId9"/>
    <p:sldId id="261" r:id="rId10"/>
    <p:sldId id="271" r:id="rId11"/>
    <p:sldId id="272" r:id="rId12"/>
    <p:sldId id="266" r:id="rId13"/>
    <p:sldId id="277" r:id="rId14"/>
    <p:sldId id="274" r:id="rId15"/>
    <p:sldId id="262" r:id="rId16"/>
    <p:sldId id="275" r:id="rId17"/>
    <p:sldId id="263" r:id="rId18"/>
    <p:sldId id="276" r:id="rId19"/>
    <p:sldId id="265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4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49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7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5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48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14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99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80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91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4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E531-0D70-4D34-BE55-13482DFF33A3}" type="datetimeFigureOut">
              <a:rPr lang="ko-KR" altLang="en-US" smtClean="0"/>
              <a:t>2017-04-10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1E08-5BF0-421E-8B21-C9A06ACEEC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277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0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92469" y="2352072"/>
            <a:ext cx="9144000" cy="2387600"/>
          </a:xfrm>
        </p:spPr>
        <p:txBody>
          <a:bodyPr/>
          <a:lstStyle/>
          <a:p>
            <a:r>
              <a:rPr lang="en-US" altLang="ko-KR" dirty="0" smtClean="0"/>
              <a:t>Ask</a:t>
            </a:r>
            <a:r>
              <a:rPr lang="ko-KR" altLang="en-US" dirty="0" smtClean="0"/>
              <a:t> </a:t>
            </a:r>
            <a:r>
              <a:rPr lang="en-US" altLang="ko-KR" dirty="0" smtClean="0"/>
              <a:t>and Draw Game</a:t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40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74" y="310794"/>
            <a:ext cx="2469051" cy="6355874"/>
          </a:xfrm>
          <a:prstGeom prst="rect">
            <a:avLst/>
          </a:prstGeom>
        </p:spPr>
      </p:pic>
      <p:sp>
        <p:nvSpPr>
          <p:cNvPr id="4" name="black hair"/>
          <p:cNvSpPr/>
          <p:nvPr/>
        </p:nvSpPr>
        <p:spPr>
          <a:xfrm>
            <a:off x="238891" y="162239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nde hair"/>
          <p:cNvSpPr/>
          <p:nvPr/>
        </p:nvSpPr>
        <p:spPr>
          <a:xfrm>
            <a:off x="238890" y="889602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Blonde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rown hair"/>
          <p:cNvSpPr/>
          <p:nvPr/>
        </p:nvSpPr>
        <p:spPr>
          <a:xfrm>
            <a:off x="238889" y="161696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d hair"/>
          <p:cNvSpPr/>
          <p:nvPr/>
        </p:nvSpPr>
        <p:spPr>
          <a:xfrm>
            <a:off x="238888" y="235125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grey hair"/>
          <p:cNvSpPr/>
          <p:nvPr/>
        </p:nvSpPr>
        <p:spPr>
          <a:xfrm>
            <a:off x="238887" y="309593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o hair"/>
          <p:cNvSpPr/>
          <p:nvPr/>
        </p:nvSpPr>
        <p:spPr>
          <a:xfrm>
            <a:off x="238886" y="384061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ig eyes"/>
          <p:cNvSpPr/>
          <p:nvPr/>
        </p:nvSpPr>
        <p:spPr>
          <a:xfrm>
            <a:off x="2171097" y="424598"/>
            <a:ext cx="1380265" cy="63384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Eyes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mall eyes"/>
          <p:cNvSpPr/>
          <p:nvPr/>
        </p:nvSpPr>
        <p:spPr>
          <a:xfrm>
            <a:off x="2171096" y="1151961"/>
            <a:ext cx="1380265" cy="63384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big nose"/>
          <p:cNvSpPr/>
          <p:nvPr/>
        </p:nvSpPr>
        <p:spPr>
          <a:xfrm>
            <a:off x="4029632" y="2017872"/>
            <a:ext cx="1380265" cy="6338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Nose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mall nose"/>
          <p:cNvSpPr/>
          <p:nvPr/>
        </p:nvSpPr>
        <p:spPr>
          <a:xfrm>
            <a:off x="4029631" y="2762552"/>
            <a:ext cx="1380265" cy="6338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Nose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big mouth"/>
          <p:cNvSpPr/>
          <p:nvPr/>
        </p:nvSpPr>
        <p:spPr>
          <a:xfrm>
            <a:off x="4029632" y="4027651"/>
            <a:ext cx="1380265" cy="6338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Mouth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mall mouth"/>
          <p:cNvSpPr/>
          <p:nvPr/>
        </p:nvSpPr>
        <p:spPr>
          <a:xfrm>
            <a:off x="4029631" y="4755014"/>
            <a:ext cx="1380265" cy="6338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Mouth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blue eyes"/>
          <p:cNvSpPr/>
          <p:nvPr/>
        </p:nvSpPr>
        <p:spPr>
          <a:xfrm>
            <a:off x="2187735" y="2034005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Eyes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brown eyes"/>
          <p:cNvSpPr/>
          <p:nvPr/>
        </p:nvSpPr>
        <p:spPr>
          <a:xfrm>
            <a:off x="2187734" y="2761368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green eyes"/>
          <p:cNvSpPr/>
          <p:nvPr/>
        </p:nvSpPr>
        <p:spPr>
          <a:xfrm>
            <a:off x="2187733" y="3488731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7081009" y="2797456"/>
            <a:ext cx="4043554" cy="1146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C00000"/>
                </a:solidFill>
              </a:rPr>
              <a:t>No, he doesn’t.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7081009" y="2806113"/>
            <a:ext cx="4043556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</a:rPr>
              <a:t>Yes, he does. </a:t>
            </a:r>
            <a:endParaRPr lang="ko-KR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4" name="blue eyes"/>
          <p:cNvSpPr/>
          <p:nvPr/>
        </p:nvSpPr>
        <p:spPr>
          <a:xfrm>
            <a:off x="238886" y="4661496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Curly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brown eyes"/>
          <p:cNvSpPr/>
          <p:nvPr/>
        </p:nvSpPr>
        <p:spPr>
          <a:xfrm>
            <a:off x="238885" y="5388859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green eyes"/>
          <p:cNvSpPr/>
          <p:nvPr/>
        </p:nvSpPr>
        <p:spPr>
          <a:xfrm>
            <a:off x="238884" y="6116222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blue eyes"/>
          <p:cNvSpPr/>
          <p:nvPr/>
        </p:nvSpPr>
        <p:spPr>
          <a:xfrm>
            <a:off x="2134259" y="4706794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brown eyes"/>
          <p:cNvSpPr/>
          <p:nvPr/>
        </p:nvSpPr>
        <p:spPr>
          <a:xfrm>
            <a:off x="2134258" y="5434157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green eyes"/>
          <p:cNvSpPr/>
          <p:nvPr/>
        </p:nvSpPr>
        <p:spPr>
          <a:xfrm>
            <a:off x="2134257" y="6161520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2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1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2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2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2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xit" presetSubtype="0" fill="hold" grpId="3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xit" presetSubtype="0" fill="hold" grpId="3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xit" presetSubtype="0" fill="hold" grpId="3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xit" presetSubtype="0" fill="hold" grpId="4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0" grpId="8" animBg="1"/>
      <p:bldP spid="80" grpId="9" animBg="1"/>
      <p:bldP spid="80" grpId="10" animBg="1"/>
      <p:bldP spid="80" grpId="11" animBg="1"/>
      <p:bldP spid="80" grpId="12" animBg="1"/>
      <p:bldP spid="80" grpId="13" animBg="1"/>
      <p:bldP spid="80" grpId="18" animBg="1"/>
      <p:bldP spid="80" grpId="19" animBg="1"/>
      <p:bldP spid="80" grpId="20" animBg="1"/>
      <p:bldP spid="80" grpId="21" animBg="1"/>
      <p:bldP spid="80" grpId="24" animBg="1"/>
      <p:bldP spid="80" grpId="25" animBg="1"/>
      <p:bldP spid="80" grpId="26" animBg="1"/>
      <p:bldP spid="80" grpId="27" animBg="1"/>
      <p:bldP spid="80" grpId="30" animBg="1"/>
      <p:bldP spid="80" grpId="31" animBg="1"/>
      <p:bldP spid="80" grpId="34" animBg="1"/>
      <p:bldP spid="80" grpId="35" animBg="1"/>
      <p:bldP spid="80" grpId="36" animBg="1"/>
      <p:bldP spid="80" grpId="37" animBg="1"/>
      <p:bldP spid="80" grpId="40" animBg="1"/>
      <p:bldP spid="80" grpId="41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1" grpId="6" animBg="1"/>
      <p:bldP spid="81" grpId="7" animBg="1"/>
      <p:bldP spid="81" grpId="8" animBg="1"/>
      <p:bldP spid="81" grpId="9" animBg="1"/>
      <p:bldP spid="81" grpId="10" animBg="1"/>
      <p:bldP spid="81" grpId="11" animBg="1"/>
      <p:bldP spid="81" grpId="12" animBg="1"/>
      <p:bldP spid="81" grpId="13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10547498" y="5560828"/>
            <a:ext cx="1467293" cy="116958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6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31" y="414765"/>
            <a:ext cx="3075709" cy="6151418"/>
          </a:xfrm>
          <a:prstGeom prst="rect">
            <a:avLst/>
          </a:prstGeom>
          <a:effectLst/>
        </p:spPr>
      </p:pic>
      <p:sp>
        <p:nvSpPr>
          <p:cNvPr id="38" name="blue hat"/>
          <p:cNvSpPr/>
          <p:nvPr/>
        </p:nvSpPr>
        <p:spPr>
          <a:xfrm>
            <a:off x="77001" y="1949158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brown hat"/>
          <p:cNvSpPr/>
          <p:nvPr/>
        </p:nvSpPr>
        <p:spPr>
          <a:xfrm>
            <a:off x="77007" y="2683448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green hat"/>
          <p:cNvSpPr/>
          <p:nvPr/>
        </p:nvSpPr>
        <p:spPr>
          <a:xfrm>
            <a:off x="77006" y="341081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d hat"/>
          <p:cNvSpPr/>
          <p:nvPr/>
        </p:nvSpPr>
        <p:spPr>
          <a:xfrm>
            <a:off x="77005" y="414510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white hat"/>
          <p:cNvSpPr/>
          <p:nvPr/>
        </p:nvSpPr>
        <p:spPr>
          <a:xfrm>
            <a:off x="77004" y="488978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any hat"/>
          <p:cNvSpPr/>
          <p:nvPr/>
        </p:nvSpPr>
        <p:spPr>
          <a:xfrm>
            <a:off x="77925" y="447674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yellow hat"/>
          <p:cNvSpPr/>
          <p:nvPr/>
        </p:nvSpPr>
        <p:spPr>
          <a:xfrm>
            <a:off x="77002" y="562407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black hat"/>
          <p:cNvSpPr/>
          <p:nvPr/>
        </p:nvSpPr>
        <p:spPr>
          <a:xfrm>
            <a:off x="77001" y="1175036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blue shirt"/>
          <p:cNvSpPr/>
          <p:nvPr/>
        </p:nvSpPr>
        <p:spPr>
          <a:xfrm>
            <a:off x="1528724" y="1949158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brown shirt"/>
          <p:cNvSpPr/>
          <p:nvPr/>
        </p:nvSpPr>
        <p:spPr>
          <a:xfrm>
            <a:off x="1528730" y="2683448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green shirt"/>
          <p:cNvSpPr/>
          <p:nvPr/>
        </p:nvSpPr>
        <p:spPr>
          <a:xfrm>
            <a:off x="1528729" y="341081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d shirt"/>
          <p:cNvSpPr/>
          <p:nvPr/>
        </p:nvSpPr>
        <p:spPr>
          <a:xfrm>
            <a:off x="1528728" y="414510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white shirt"/>
          <p:cNvSpPr/>
          <p:nvPr/>
        </p:nvSpPr>
        <p:spPr>
          <a:xfrm>
            <a:off x="1528727" y="488978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any shirt"/>
          <p:cNvSpPr/>
          <p:nvPr/>
        </p:nvSpPr>
        <p:spPr>
          <a:xfrm>
            <a:off x="1529648" y="447674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Shirt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yellow shirt"/>
          <p:cNvSpPr/>
          <p:nvPr/>
        </p:nvSpPr>
        <p:spPr>
          <a:xfrm>
            <a:off x="1528725" y="562407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black shirt"/>
          <p:cNvSpPr/>
          <p:nvPr/>
        </p:nvSpPr>
        <p:spPr>
          <a:xfrm>
            <a:off x="1528724" y="1175036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blue jacket"/>
          <p:cNvSpPr/>
          <p:nvPr/>
        </p:nvSpPr>
        <p:spPr>
          <a:xfrm>
            <a:off x="3013404" y="1949158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brown jacket"/>
          <p:cNvSpPr/>
          <p:nvPr/>
        </p:nvSpPr>
        <p:spPr>
          <a:xfrm>
            <a:off x="3013410" y="2683448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green jacket"/>
          <p:cNvSpPr/>
          <p:nvPr/>
        </p:nvSpPr>
        <p:spPr>
          <a:xfrm>
            <a:off x="3013409" y="341081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d jacket"/>
          <p:cNvSpPr/>
          <p:nvPr/>
        </p:nvSpPr>
        <p:spPr>
          <a:xfrm>
            <a:off x="3013408" y="414510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white jacket"/>
          <p:cNvSpPr/>
          <p:nvPr/>
        </p:nvSpPr>
        <p:spPr>
          <a:xfrm>
            <a:off x="3013407" y="488978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any jacket"/>
          <p:cNvSpPr/>
          <p:nvPr/>
        </p:nvSpPr>
        <p:spPr>
          <a:xfrm>
            <a:off x="3014328" y="447674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yellow jacket"/>
          <p:cNvSpPr/>
          <p:nvPr/>
        </p:nvSpPr>
        <p:spPr>
          <a:xfrm>
            <a:off x="3013405" y="562407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black jacket"/>
          <p:cNvSpPr/>
          <p:nvPr/>
        </p:nvSpPr>
        <p:spPr>
          <a:xfrm>
            <a:off x="3013404" y="1175036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blue pants"/>
          <p:cNvSpPr/>
          <p:nvPr/>
        </p:nvSpPr>
        <p:spPr>
          <a:xfrm>
            <a:off x="7852778" y="1980327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brown pants"/>
          <p:cNvSpPr/>
          <p:nvPr/>
        </p:nvSpPr>
        <p:spPr>
          <a:xfrm>
            <a:off x="7852784" y="2714617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green pants"/>
          <p:cNvSpPr/>
          <p:nvPr/>
        </p:nvSpPr>
        <p:spPr>
          <a:xfrm>
            <a:off x="7852783" y="344198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d pants"/>
          <p:cNvSpPr/>
          <p:nvPr/>
        </p:nvSpPr>
        <p:spPr>
          <a:xfrm>
            <a:off x="7852782" y="417627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white pants"/>
          <p:cNvSpPr/>
          <p:nvPr/>
        </p:nvSpPr>
        <p:spPr>
          <a:xfrm>
            <a:off x="7852781" y="492095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any pants"/>
          <p:cNvSpPr/>
          <p:nvPr/>
        </p:nvSpPr>
        <p:spPr>
          <a:xfrm>
            <a:off x="7853702" y="478843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yellow pants"/>
          <p:cNvSpPr/>
          <p:nvPr/>
        </p:nvSpPr>
        <p:spPr>
          <a:xfrm>
            <a:off x="7852779" y="565524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black pants"/>
          <p:cNvSpPr/>
          <p:nvPr/>
        </p:nvSpPr>
        <p:spPr>
          <a:xfrm>
            <a:off x="7852778" y="1206205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blue shoes"/>
          <p:cNvSpPr/>
          <p:nvPr/>
        </p:nvSpPr>
        <p:spPr>
          <a:xfrm>
            <a:off x="9303577" y="1949158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brown shoes"/>
          <p:cNvSpPr/>
          <p:nvPr/>
        </p:nvSpPr>
        <p:spPr>
          <a:xfrm>
            <a:off x="9303583" y="2683448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green shoes"/>
          <p:cNvSpPr/>
          <p:nvPr/>
        </p:nvSpPr>
        <p:spPr>
          <a:xfrm>
            <a:off x="9303582" y="341081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d shoes"/>
          <p:cNvSpPr/>
          <p:nvPr/>
        </p:nvSpPr>
        <p:spPr>
          <a:xfrm>
            <a:off x="9303581" y="414510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white shoes"/>
          <p:cNvSpPr/>
          <p:nvPr/>
        </p:nvSpPr>
        <p:spPr>
          <a:xfrm>
            <a:off x="9303580" y="488978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any shoes"/>
          <p:cNvSpPr/>
          <p:nvPr/>
        </p:nvSpPr>
        <p:spPr>
          <a:xfrm>
            <a:off x="9304501" y="447674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yellow shoes"/>
          <p:cNvSpPr/>
          <p:nvPr/>
        </p:nvSpPr>
        <p:spPr>
          <a:xfrm>
            <a:off x="9303578" y="562407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black shoes"/>
          <p:cNvSpPr/>
          <p:nvPr/>
        </p:nvSpPr>
        <p:spPr>
          <a:xfrm>
            <a:off x="9303577" y="1175036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earrings"/>
          <p:cNvSpPr/>
          <p:nvPr/>
        </p:nvSpPr>
        <p:spPr>
          <a:xfrm>
            <a:off x="10754376" y="1949158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Earrings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necklace"/>
          <p:cNvSpPr/>
          <p:nvPr/>
        </p:nvSpPr>
        <p:spPr>
          <a:xfrm>
            <a:off x="10754382" y="2683448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Necklace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handbag"/>
          <p:cNvSpPr/>
          <p:nvPr/>
        </p:nvSpPr>
        <p:spPr>
          <a:xfrm>
            <a:off x="10754381" y="341081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Bag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watch"/>
          <p:cNvSpPr/>
          <p:nvPr/>
        </p:nvSpPr>
        <p:spPr>
          <a:xfrm>
            <a:off x="10754380" y="414510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scarf"/>
          <p:cNvSpPr/>
          <p:nvPr/>
        </p:nvSpPr>
        <p:spPr>
          <a:xfrm>
            <a:off x="10754379" y="488978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Scarf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sunglasses"/>
          <p:cNvSpPr/>
          <p:nvPr/>
        </p:nvSpPr>
        <p:spPr>
          <a:xfrm>
            <a:off x="10755300" y="447674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Sunglasses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belt"/>
          <p:cNvSpPr/>
          <p:nvPr/>
        </p:nvSpPr>
        <p:spPr>
          <a:xfrm>
            <a:off x="10754377" y="562407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glasses"/>
          <p:cNvSpPr/>
          <p:nvPr/>
        </p:nvSpPr>
        <p:spPr>
          <a:xfrm>
            <a:off x="10754376" y="1175036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모서리가 둥근 직사각형 80"/>
          <p:cNvSpPr/>
          <p:nvPr/>
        </p:nvSpPr>
        <p:spPr>
          <a:xfrm>
            <a:off x="4478655" y="2574930"/>
            <a:ext cx="3278495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</a:rPr>
              <a:t>Yes, she is. </a:t>
            </a:r>
            <a:endParaRPr lang="ko-KR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" name="모서리가 둥근 직사각형 80"/>
          <p:cNvSpPr/>
          <p:nvPr/>
        </p:nvSpPr>
        <p:spPr>
          <a:xfrm>
            <a:off x="4478655" y="2562354"/>
            <a:ext cx="3278495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C00000"/>
                </a:solidFill>
              </a:rPr>
              <a:t>No, she isn’t.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9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9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8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8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8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8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8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8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8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8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8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8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grpId="2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7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7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1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7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xit" presetSubtype="0" fill="hold" grpId="7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1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6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6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6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xit" presetSubtype="0" fill="hold" grpId="6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6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xit" presetSubtype="0" fill="hold" grpId="6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6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xit" presetSubtype="0" fill="hold" grpId="6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6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xit" presetSubtype="0" fill="hold" grpId="6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5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xit" presetSubtype="0" fill="hold" grpId="5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5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xit" presetSubtype="0" fill="hold" grpId="5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5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0" presetClass="exit" presetSubtype="0" fill="hold" grpId="5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0" presetClass="exit" presetSubtype="0" fill="hold" grpId="5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0" presetClass="exit" presetSubtype="0" fill="hold" grpId="4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0" presetClass="exit" presetSubtype="0" fill="hold" grpId="4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10" presetClass="exit" presetSubtype="0" fill="hold" grpId="1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xit" presetSubtype="0" fill="hold" grpId="4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00"/>
                            </p:stCondLst>
                            <p:childTnLst>
                              <p:par>
                                <p:cTn id="347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10" presetClass="exit" presetSubtype="0" fill="hold" grpId="3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"/>
                            </p:stCondLst>
                            <p:childTnLst>
                              <p:par>
                                <p:cTn id="371" presetID="10" presetClass="exit" presetSubtype="0" fill="hold" grpId="3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0" presetClass="exit" presetSubtype="0" fill="hold" grpId="3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10" presetClass="exit" presetSubtype="0" fill="hold" grpId="3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00"/>
                            </p:stCondLst>
                            <p:childTnLst>
                              <p:par>
                                <p:cTn id="407" presetID="10" presetClass="exit" presetSubtype="0" fill="hold" grpId="2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00"/>
                            </p:stCondLst>
                            <p:childTnLst>
                              <p:par>
                                <p:cTn id="419" presetID="10" presetClass="exit" presetSubtype="0" fill="hold" grpId="2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0" presetClass="exit" presetSubtype="0" fill="hold" grpId="2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10" presetClass="exit" presetSubtype="0" fill="hold" grpId="2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0"/>
                            </p:stCondLst>
                            <p:childTnLst>
                              <p:par>
                                <p:cTn id="467" presetID="10" presetClass="exit" presetSubtype="0" fill="hold" grpId="1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10" presetClass="exit" presetSubtype="0" fill="hold" grpId="1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"/>
                            </p:stCondLst>
                            <p:childTnLst>
                              <p:par>
                                <p:cTn id="503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00"/>
                            </p:stCondLst>
                            <p:childTnLst>
                              <p:par>
                                <p:cTn id="515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00"/>
                            </p:stCondLst>
                            <p:childTnLst>
                              <p:par>
                                <p:cTn id="539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00"/>
                            </p:stCondLst>
                            <p:childTnLst>
                              <p:par>
                                <p:cTn id="551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00"/>
                            </p:stCondLst>
                            <p:childTnLst>
                              <p:par>
                                <p:cTn id="563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500"/>
                            </p:stCondLst>
                            <p:childTnLst>
                              <p:par>
                                <p:cTn id="57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6" grpId="8" animBg="1"/>
      <p:bldP spid="86" grpId="9" animBg="1"/>
      <p:bldP spid="86" grpId="10" animBg="1"/>
      <p:bldP spid="86" grpId="11" animBg="1"/>
      <p:bldP spid="86" grpId="12" animBg="1"/>
      <p:bldP spid="86" grpId="13" animBg="1"/>
      <p:bldP spid="86" grpId="14" animBg="1"/>
      <p:bldP spid="86" grpId="15" animBg="1"/>
      <p:bldP spid="86" grpId="16" animBg="1"/>
      <p:bldP spid="86" grpId="17" animBg="1"/>
      <p:bldP spid="86" grpId="18" animBg="1"/>
      <p:bldP spid="86" grpId="19" animBg="1"/>
      <p:bldP spid="86" grpId="20" animBg="1"/>
      <p:bldP spid="86" grpId="21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7" grpId="6" animBg="1"/>
      <p:bldP spid="87" grpId="7" animBg="1"/>
      <p:bldP spid="87" grpId="8" animBg="1"/>
      <p:bldP spid="87" grpId="9" animBg="1"/>
      <p:bldP spid="87" grpId="10" animBg="1"/>
      <p:bldP spid="87" grpId="11" animBg="1"/>
      <p:bldP spid="87" grpId="12" animBg="1"/>
      <p:bldP spid="87" grpId="13" animBg="1"/>
      <p:bldP spid="87" grpId="16" animBg="1"/>
      <p:bldP spid="87" grpId="17" animBg="1"/>
      <p:bldP spid="87" grpId="18" animBg="1"/>
      <p:bldP spid="87" grpId="19" animBg="1"/>
      <p:bldP spid="87" grpId="20" animBg="1"/>
      <p:bldP spid="87" grpId="21" animBg="1"/>
      <p:bldP spid="87" grpId="22" animBg="1"/>
      <p:bldP spid="87" grpId="23" animBg="1"/>
      <p:bldP spid="87" grpId="26" animBg="1"/>
      <p:bldP spid="87" grpId="27" animBg="1"/>
      <p:bldP spid="87" grpId="28" animBg="1"/>
      <p:bldP spid="87" grpId="29" animBg="1"/>
      <p:bldP spid="87" grpId="30" animBg="1"/>
      <p:bldP spid="87" grpId="31" animBg="1"/>
      <p:bldP spid="87" grpId="32" animBg="1"/>
      <p:bldP spid="87" grpId="33" animBg="1"/>
      <p:bldP spid="87" grpId="34" animBg="1"/>
      <p:bldP spid="87" grpId="35" animBg="1"/>
      <p:bldP spid="87" grpId="36" animBg="1"/>
      <p:bldP spid="87" grpId="37" animBg="1"/>
      <p:bldP spid="87" grpId="42" animBg="1"/>
      <p:bldP spid="87" grpId="43" animBg="1"/>
      <p:bldP spid="87" grpId="46" animBg="1"/>
      <p:bldP spid="87" grpId="47" animBg="1"/>
      <p:bldP spid="87" grpId="48" animBg="1"/>
      <p:bldP spid="87" grpId="49" animBg="1"/>
      <p:bldP spid="87" grpId="50" animBg="1"/>
      <p:bldP spid="87" grpId="51" animBg="1"/>
      <p:bldP spid="87" grpId="52" animBg="1"/>
      <p:bldP spid="87" grpId="53" animBg="1"/>
      <p:bldP spid="87" grpId="56" animBg="1"/>
      <p:bldP spid="87" grpId="57" animBg="1"/>
      <p:bldP spid="87" grpId="58" animBg="1"/>
      <p:bldP spid="87" grpId="59" animBg="1"/>
      <p:bldP spid="87" grpId="60" animBg="1"/>
      <p:bldP spid="87" grpId="61" animBg="1"/>
      <p:bldP spid="87" grpId="62" animBg="1"/>
      <p:bldP spid="87" grpId="63" animBg="1"/>
      <p:bldP spid="87" grpId="64" animBg="1"/>
      <p:bldP spid="87" grpId="65" animBg="1"/>
      <p:bldP spid="87" grpId="66" animBg="1"/>
      <p:bldP spid="87" grpId="67" animBg="1"/>
      <p:bldP spid="87" grpId="68" animBg="1"/>
      <p:bldP spid="87" grpId="69" animBg="1"/>
      <p:bldP spid="87" grpId="72" animBg="1"/>
      <p:bldP spid="87" grpId="73" animBg="1"/>
      <p:bldP spid="87" grpId="76" animBg="1"/>
      <p:bldP spid="87" grpId="77" animBg="1"/>
      <p:bldP spid="87" grpId="80" animBg="1"/>
      <p:bldP spid="87" grpId="81" animBg="1"/>
      <p:bldP spid="87" grpId="82" animBg="1"/>
      <p:bldP spid="87" grpId="83" animBg="1"/>
      <p:bldP spid="87" grpId="84" animBg="1"/>
      <p:bldP spid="87" grpId="85" animBg="1"/>
      <p:bldP spid="87" grpId="86" animBg="1"/>
      <p:bldP spid="87" grpId="87" animBg="1"/>
      <p:bldP spid="87" grpId="88" animBg="1"/>
      <p:bldP spid="87" grpId="89" animBg="1"/>
      <p:bldP spid="87" grpId="90" animBg="1"/>
      <p:bldP spid="87" grpId="9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10547498" y="5560828"/>
            <a:ext cx="1467293" cy="116958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31" y="414765"/>
            <a:ext cx="3075709" cy="6151418"/>
          </a:xfrm>
          <a:prstGeom prst="rect">
            <a:avLst/>
          </a:prstGeom>
          <a:effectLst/>
        </p:spPr>
      </p:pic>
      <p:sp>
        <p:nvSpPr>
          <p:cNvPr id="38" name="blue hat"/>
          <p:cNvSpPr/>
          <p:nvPr/>
        </p:nvSpPr>
        <p:spPr>
          <a:xfrm>
            <a:off x="77001" y="1949158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brown hat"/>
          <p:cNvSpPr/>
          <p:nvPr/>
        </p:nvSpPr>
        <p:spPr>
          <a:xfrm>
            <a:off x="77007" y="2683448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green hat"/>
          <p:cNvSpPr/>
          <p:nvPr/>
        </p:nvSpPr>
        <p:spPr>
          <a:xfrm>
            <a:off x="77006" y="341081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d hat"/>
          <p:cNvSpPr/>
          <p:nvPr/>
        </p:nvSpPr>
        <p:spPr>
          <a:xfrm>
            <a:off x="77005" y="414510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white hat"/>
          <p:cNvSpPr/>
          <p:nvPr/>
        </p:nvSpPr>
        <p:spPr>
          <a:xfrm>
            <a:off x="77004" y="488978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any hat"/>
          <p:cNvSpPr/>
          <p:nvPr/>
        </p:nvSpPr>
        <p:spPr>
          <a:xfrm>
            <a:off x="77925" y="447674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yellow hat"/>
          <p:cNvSpPr/>
          <p:nvPr/>
        </p:nvSpPr>
        <p:spPr>
          <a:xfrm>
            <a:off x="77002" y="562407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black hat"/>
          <p:cNvSpPr/>
          <p:nvPr/>
        </p:nvSpPr>
        <p:spPr>
          <a:xfrm>
            <a:off x="77001" y="1175036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blue shirt"/>
          <p:cNvSpPr/>
          <p:nvPr/>
        </p:nvSpPr>
        <p:spPr>
          <a:xfrm>
            <a:off x="1528724" y="1949158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brown shirt"/>
          <p:cNvSpPr/>
          <p:nvPr/>
        </p:nvSpPr>
        <p:spPr>
          <a:xfrm>
            <a:off x="1528730" y="2683448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green shirt"/>
          <p:cNvSpPr/>
          <p:nvPr/>
        </p:nvSpPr>
        <p:spPr>
          <a:xfrm>
            <a:off x="1528729" y="341081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d shirt"/>
          <p:cNvSpPr/>
          <p:nvPr/>
        </p:nvSpPr>
        <p:spPr>
          <a:xfrm>
            <a:off x="1528728" y="414510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white shirt"/>
          <p:cNvSpPr/>
          <p:nvPr/>
        </p:nvSpPr>
        <p:spPr>
          <a:xfrm>
            <a:off x="1528727" y="488978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any shirt"/>
          <p:cNvSpPr/>
          <p:nvPr/>
        </p:nvSpPr>
        <p:spPr>
          <a:xfrm>
            <a:off x="1529648" y="447674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Shirt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yellow shirt"/>
          <p:cNvSpPr/>
          <p:nvPr/>
        </p:nvSpPr>
        <p:spPr>
          <a:xfrm>
            <a:off x="1528725" y="562407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black shirt"/>
          <p:cNvSpPr/>
          <p:nvPr/>
        </p:nvSpPr>
        <p:spPr>
          <a:xfrm>
            <a:off x="1528724" y="1175036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blue jacket"/>
          <p:cNvSpPr/>
          <p:nvPr/>
        </p:nvSpPr>
        <p:spPr>
          <a:xfrm>
            <a:off x="3013404" y="1949158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brown jacket"/>
          <p:cNvSpPr/>
          <p:nvPr/>
        </p:nvSpPr>
        <p:spPr>
          <a:xfrm>
            <a:off x="3013410" y="2683448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green jacket"/>
          <p:cNvSpPr/>
          <p:nvPr/>
        </p:nvSpPr>
        <p:spPr>
          <a:xfrm>
            <a:off x="3013409" y="341081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d jacket"/>
          <p:cNvSpPr/>
          <p:nvPr/>
        </p:nvSpPr>
        <p:spPr>
          <a:xfrm>
            <a:off x="3013408" y="414510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white jacket"/>
          <p:cNvSpPr/>
          <p:nvPr/>
        </p:nvSpPr>
        <p:spPr>
          <a:xfrm>
            <a:off x="3013407" y="488978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any jacket"/>
          <p:cNvSpPr/>
          <p:nvPr/>
        </p:nvSpPr>
        <p:spPr>
          <a:xfrm>
            <a:off x="3014328" y="447674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yellow jacket"/>
          <p:cNvSpPr/>
          <p:nvPr/>
        </p:nvSpPr>
        <p:spPr>
          <a:xfrm>
            <a:off x="3013405" y="562407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black jacket"/>
          <p:cNvSpPr/>
          <p:nvPr/>
        </p:nvSpPr>
        <p:spPr>
          <a:xfrm>
            <a:off x="3013404" y="1175036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blue pants"/>
          <p:cNvSpPr/>
          <p:nvPr/>
        </p:nvSpPr>
        <p:spPr>
          <a:xfrm>
            <a:off x="7852778" y="1980327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brown pants"/>
          <p:cNvSpPr/>
          <p:nvPr/>
        </p:nvSpPr>
        <p:spPr>
          <a:xfrm>
            <a:off x="7852784" y="2714617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green pants"/>
          <p:cNvSpPr/>
          <p:nvPr/>
        </p:nvSpPr>
        <p:spPr>
          <a:xfrm>
            <a:off x="7852783" y="344198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d pants"/>
          <p:cNvSpPr/>
          <p:nvPr/>
        </p:nvSpPr>
        <p:spPr>
          <a:xfrm>
            <a:off x="7852782" y="417627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white pants"/>
          <p:cNvSpPr/>
          <p:nvPr/>
        </p:nvSpPr>
        <p:spPr>
          <a:xfrm>
            <a:off x="7852781" y="492095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any pants"/>
          <p:cNvSpPr/>
          <p:nvPr/>
        </p:nvSpPr>
        <p:spPr>
          <a:xfrm>
            <a:off x="7853702" y="478843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yellow pants"/>
          <p:cNvSpPr/>
          <p:nvPr/>
        </p:nvSpPr>
        <p:spPr>
          <a:xfrm>
            <a:off x="7852779" y="565524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black pants"/>
          <p:cNvSpPr/>
          <p:nvPr/>
        </p:nvSpPr>
        <p:spPr>
          <a:xfrm>
            <a:off x="7852778" y="1206205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blue shoes"/>
          <p:cNvSpPr/>
          <p:nvPr/>
        </p:nvSpPr>
        <p:spPr>
          <a:xfrm>
            <a:off x="9303577" y="1949158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brown shoes"/>
          <p:cNvSpPr/>
          <p:nvPr/>
        </p:nvSpPr>
        <p:spPr>
          <a:xfrm>
            <a:off x="9303583" y="2683448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green shoes"/>
          <p:cNvSpPr/>
          <p:nvPr/>
        </p:nvSpPr>
        <p:spPr>
          <a:xfrm>
            <a:off x="9303582" y="341081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d shoes"/>
          <p:cNvSpPr/>
          <p:nvPr/>
        </p:nvSpPr>
        <p:spPr>
          <a:xfrm>
            <a:off x="9303581" y="414510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white shoes"/>
          <p:cNvSpPr/>
          <p:nvPr/>
        </p:nvSpPr>
        <p:spPr>
          <a:xfrm>
            <a:off x="9303580" y="488978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any shoes"/>
          <p:cNvSpPr/>
          <p:nvPr/>
        </p:nvSpPr>
        <p:spPr>
          <a:xfrm>
            <a:off x="9304501" y="447674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yellow shoes"/>
          <p:cNvSpPr/>
          <p:nvPr/>
        </p:nvSpPr>
        <p:spPr>
          <a:xfrm>
            <a:off x="9303578" y="562407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black shoes"/>
          <p:cNvSpPr/>
          <p:nvPr/>
        </p:nvSpPr>
        <p:spPr>
          <a:xfrm>
            <a:off x="9303577" y="1175036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earrings"/>
          <p:cNvSpPr/>
          <p:nvPr/>
        </p:nvSpPr>
        <p:spPr>
          <a:xfrm>
            <a:off x="10754376" y="1949158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Earrings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necklace"/>
          <p:cNvSpPr/>
          <p:nvPr/>
        </p:nvSpPr>
        <p:spPr>
          <a:xfrm>
            <a:off x="10754382" y="2683448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Necklace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handbag"/>
          <p:cNvSpPr/>
          <p:nvPr/>
        </p:nvSpPr>
        <p:spPr>
          <a:xfrm>
            <a:off x="10754381" y="341081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Bag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watch"/>
          <p:cNvSpPr/>
          <p:nvPr/>
        </p:nvSpPr>
        <p:spPr>
          <a:xfrm>
            <a:off x="10754380" y="414510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scarf"/>
          <p:cNvSpPr/>
          <p:nvPr/>
        </p:nvSpPr>
        <p:spPr>
          <a:xfrm>
            <a:off x="10754379" y="488978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Scarf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sunglasses"/>
          <p:cNvSpPr/>
          <p:nvPr/>
        </p:nvSpPr>
        <p:spPr>
          <a:xfrm>
            <a:off x="10755300" y="447674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Sunglasses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belt"/>
          <p:cNvSpPr/>
          <p:nvPr/>
        </p:nvSpPr>
        <p:spPr>
          <a:xfrm>
            <a:off x="10754377" y="562407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glasses"/>
          <p:cNvSpPr/>
          <p:nvPr/>
        </p:nvSpPr>
        <p:spPr>
          <a:xfrm>
            <a:off x="10754376" y="1175036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모서리가 둥근 직사각형 80"/>
          <p:cNvSpPr/>
          <p:nvPr/>
        </p:nvSpPr>
        <p:spPr>
          <a:xfrm>
            <a:off x="4464203" y="2583002"/>
            <a:ext cx="3278495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</a:rPr>
              <a:t>Yes, she is. </a:t>
            </a:r>
            <a:endParaRPr lang="ko-KR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" name="모서리가 둥근 직사각형 80"/>
          <p:cNvSpPr/>
          <p:nvPr/>
        </p:nvSpPr>
        <p:spPr>
          <a:xfrm>
            <a:off x="4478655" y="2583003"/>
            <a:ext cx="3278495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C00000"/>
                </a:solidFill>
              </a:rPr>
              <a:t>No, she isn’t.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9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9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9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9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9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9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8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8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8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8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7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grpId="7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7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7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7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7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7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xit" presetSubtype="0" fill="hold" grpId="7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6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6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6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xit" presetSubtype="0" fill="hold" grpId="6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6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xit" presetSubtype="0" fill="hold" grpId="6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xit" presetSubtype="0" fill="hold" grpId="1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6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xit" presetSubtype="0" fill="hold" grpId="6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5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xit" presetSubtype="0" fill="hold" grpId="5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5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xit" presetSubtype="0" fill="hold" grpId="5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5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0" presetClass="exit" presetSubtype="0" fill="hold" grpId="5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0" presetClass="exit" presetSubtype="0" fill="hold" grpId="4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0" presetClass="exit" presetSubtype="0" fill="hold" grpId="4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10" presetClass="exit" presetSubtype="0" fill="hold" grpId="4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xit" presetSubtype="0" fill="hold" grpId="4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0" presetClass="exit" presetSubtype="0" fill="hold" grpId="4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00"/>
                            </p:stCondLst>
                            <p:childTnLst>
                              <p:par>
                                <p:cTn id="347" presetID="10" presetClass="exit" presetSubtype="0" fill="hold" grpId="3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10" presetClass="exit" presetSubtype="0" fill="hold" grpId="3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"/>
                            </p:stCondLst>
                            <p:childTnLst>
                              <p:par>
                                <p:cTn id="371" presetID="10" presetClass="exit" presetSubtype="0" fill="hold" grpId="3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0" presetClass="exit" presetSubtype="0" fill="hold" grpId="3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10" presetClass="exit" presetSubtype="0" fill="hold" grpId="3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00"/>
                            </p:stCondLst>
                            <p:childTnLst>
                              <p:par>
                                <p:cTn id="407" presetID="10" presetClass="exit" presetSubtype="0" fill="hold" grpId="2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00"/>
                            </p:stCondLst>
                            <p:childTnLst>
                              <p:par>
                                <p:cTn id="419" presetID="10" presetClass="exit" presetSubtype="0" fill="hold" grpId="2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" presetID="10" presetClass="exit" presetSubtype="0" fill="hold" grpId="2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0" presetClass="exit" presetSubtype="0" fill="hold" grpId="2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0"/>
                            </p:stCondLst>
                            <p:childTnLst>
                              <p:par>
                                <p:cTn id="467" presetID="10" presetClass="exit" presetSubtype="0" fill="hold" grpId="1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10" presetClass="exit" presetSubtype="0" fill="hold" grpId="1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"/>
                            </p:stCondLst>
                            <p:childTnLst>
                              <p:par>
                                <p:cTn id="503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00"/>
                            </p:stCondLst>
                            <p:childTnLst>
                              <p:par>
                                <p:cTn id="515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00"/>
                            </p:stCondLst>
                            <p:childTnLst>
                              <p:par>
                                <p:cTn id="539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00"/>
                            </p:stCondLst>
                            <p:childTnLst>
                              <p:par>
                                <p:cTn id="551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00"/>
                            </p:stCondLst>
                            <p:childTnLst>
                              <p:par>
                                <p:cTn id="563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500"/>
                            </p:stCondLst>
                            <p:childTnLst>
                              <p:par>
                                <p:cTn id="57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6" grpId="8" animBg="1"/>
      <p:bldP spid="86" grpId="9" animBg="1"/>
      <p:bldP spid="86" grpId="10" animBg="1"/>
      <p:bldP spid="86" grpId="11" animBg="1"/>
      <p:bldP spid="86" grpId="12" animBg="1"/>
      <p:bldP spid="86" grpId="13" animBg="1"/>
      <p:bldP spid="86" grpId="14" animBg="1"/>
      <p:bldP spid="86" grpId="15" animBg="1"/>
      <p:bldP spid="86" grpId="16" animBg="1"/>
      <p:bldP spid="86" grpId="17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7" grpId="6" animBg="1"/>
      <p:bldP spid="87" grpId="7" animBg="1"/>
      <p:bldP spid="87" grpId="8" animBg="1"/>
      <p:bldP spid="87" grpId="9" animBg="1"/>
      <p:bldP spid="87" grpId="10" animBg="1"/>
      <p:bldP spid="87" grpId="11" animBg="1"/>
      <p:bldP spid="87" grpId="12" animBg="1"/>
      <p:bldP spid="87" grpId="13" animBg="1"/>
      <p:bldP spid="87" grpId="16" animBg="1"/>
      <p:bldP spid="87" grpId="17" animBg="1"/>
      <p:bldP spid="87" grpId="18" animBg="1"/>
      <p:bldP spid="87" grpId="19" animBg="1"/>
      <p:bldP spid="87" grpId="22" animBg="1"/>
      <p:bldP spid="87" grpId="23" animBg="1"/>
      <p:bldP spid="87" grpId="24" animBg="1"/>
      <p:bldP spid="87" grpId="25" animBg="1"/>
      <p:bldP spid="87" grpId="26" animBg="1"/>
      <p:bldP spid="87" grpId="27" animBg="1"/>
      <p:bldP spid="87" grpId="28" animBg="1"/>
      <p:bldP spid="87" grpId="29" animBg="1"/>
      <p:bldP spid="87" grpId="30" animBg="1"/>
      <p:bldP spid="87" grpId="31" animBg="1"/>
      <p:bldP spid="87" grpId="32" animBg="1"/>
      <p:bldP spid="87" grpId="33" animBg="1"/>
      <p:bldP spid="87" grpId="34" animBg="1"/>
      <p:bldP spid="87" grpId="35" animBg="1"/>
      <p:bldP spid="87" grpId="36" animBg="1"/>
      <p:bldP spid="87" grpId="37" animBg="1"/>
      <p:bldP spid="87" grpId="38" animBg="1"/>
      <p:bldP spid="87" grpId="39" animBg="1"/>
      <p:bldP spid="87" grpId="40" animBg="1"/>
      <p:bldP spid="87" grpId="41" animBg="1"/>
      <p:bldP spid="87" grpId="42" animBg="1"/>
      <p:bldP spid="87" grpId="43" animBg="1"/>
      <p:bldP spid="87" grpId="44" animBg="1"/>
      <p:bldP spid="87" grpId="45" animBg="1"/>
      <p:bldP spid="87" grpId="46" animBg="1"/>
      <p:bldP spid="87" grpId="47" animBg="1"/>
      <p:bldP spid="87" grpId="48" animBg="1"/>
      <p:bldP spid="87" grpId="49" animBg="1"/>
      <p:bldP spid="87" grpId="52" animBg="1"/>
      <p:bldP spid="87" grpId="53" animBg="1"/>
      <p:bldP spid="87" grpId="56" animBg="1"/>
      <p:bldP spid="87" grpId="57" animBg="1"/>
      <p:bldP spid="87" grpId="58" animBg="1"/>
      <p:bldP spid="87" grpId="59" animBg="1"/>
      <p:bldP spid="87" grpId="60" animBg="1"/>
      <p:bldP spid="87" grpId="61" animBg="1"/>
      <p:bldP spid="87" grpId="64" animBg="1"/>
      <p:bldP spid="87" grpId="65" animBg="1"/>
      <p:bldP spid="87" grpId="66" animBg="1"/>
      <p:bldP spid="87" grpId="67" animBg="1"/>
      <p:bldP spid="87" grpId="68" animBg="1"/>
      <p:bldP spid="87" grpId="69" animBg="1"/>
      <p:bldP spid="87" grpId="72" animBg="1"/>
      <p:bldP spid="87" grpId="73" animBg="1"/>
      <p:bldP spid="87" grpId="74" animBg="1"/>
      <p:bldP spid="87" grpId="75" animBg="1"/>
      <p:bldP spid="87" grpId="76" animBg="1"/>
      <p:bldP spid="87" grpId="77" animBg="1"/>
      <p:bldP spid="87" grpId="78" animBg="1"/>
      <p:bldP spid="87" grpId="79" animBg="1"/>
      <p:bldP spid="87" grpId="84" animBg="1"/>
      <p:bldP spid="87" grpId="85" animBg="1"/>
      <p:bldP spid="87" grpId="88" animBg="1"/>
      <p:bldP spid="87" grpId="89" animBg="1"/>
      <p:bldP spid="87" grpId="90" animBg="1"/>
      <p:bldP spid="87" grpId="91" animBg="1"/>
      <p:bldP spid="87" grpId="92" animBg="1"/>
      <p:bldP spid="87" grpId="93" animBg="1"/>
      <p:bldP spid="87" grpId="94" animBg="1"/>
      <p:bldP spid="87" grpId="9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3" y="0"/>
            <a:ext cx="10369960" cy="6858000"/>
          </a:xfrm>
          <a:prstGeom prst="rect">
            <a:avLst/>
          </a:prstGeom>
        </p:spPr>
      </p:pic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0547498" y="5560828"/>
            <a:ext cx="1467293" cy="116958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4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그림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93" y="242825"/>
            <a:ext cx="2469051" cy="6355874"/>
          </a:xfrm>
          <a:prstGeom prst="rect">
            <a:avLst/>
          </a:prstGeom>
        </p:spPr>
      </p:pic>
      <p:sp>
        <p:nvSpPr>
          <p:cNvPr id="38" name="blue hat"/>
          <p:cNvSpPr/>
          <p:nvPr/>
        </p:nvSpPr>
        <p:spPr>
          <a:xfrm>
            <a:off x="77001" y="1949158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brown hat"/>
          <p:cNvSpPr/>
          <p:nvPr/>
        </p:nvSpPr>
        <p:spPr>
          <a:xfrm>
            <a:off x="77007" y="2683448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green hat"/>
          <p:cNvSpPr/>
          <p:nvPr/>
        </p:nvSpPr>
        <p:spPr>
          <a:xfrm>
            <a:off x="77006" y="341081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d hat"/>
          <p:cNvSpPr/>
          <p:nvPr/>
        </p:nvSpPr>
        <p:spPr>
          <a:xfrm>
            <a:off x="77005" y="414510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white hat"/>
          <p:cNvSpPr/>
          <p:nvPr/>
        </p:nvSpPr>
        <p:spPr>
          <a:xfrm>
            <a:off x="77004" y="488978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any hat"/>
          <p:cNvSpPr/>
          <p:nvPr/>
        </p:nvSpPr>
        <p:spPr>
          <a:xfrm>
            <a:off x="77925" y="447674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yellow hat"/>
          <p:cNvSpPr/>
          <p:nvPr/>
        </p:nvSpPr>
        <p:spPr>
          <a:xfrm>
            <a:off x="77002" y="562407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black hat"/>
          <p:cNvSpPr/>
          <p:nvPr/>
        </p:nvSpPr>
        <p:spPr>
          <a:xfrm>
            <a:off x="77001" y="1175036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blue shirt"/>
          <p:cNvSpPr/>
          <p:nvPr/>
        </p:nvSpPr>
        <p:spPr>
          <a:xfrm>
            <a:off x="1528724" y="1949158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brown shirt"/>
          <p:cNvSpPr/>
          <p:nvPr/>
        </p:nvSpPr>
        <p:spPr>
          <a:xfrm>
            <a:off x="1528730" y="2683448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green shirt"/>
          <p:cNvSpPr/>
          <p:nvPr/>
        </p:nvSpPr>
        <p:spPr>
          <a:xfrm>
            <a:off x="1528729" y="341081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d shirt"/>
          <p:cNvSpPr/>
          <p:nvPr/>
        </p:nvSpPr>
        <p:spPr>
          <a:xfrm>
            <a:off x="1528728" y="414510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white shirt"/>
          <p:cNvSpPr/>
          <p:nvPr/>
        </p:nvSpPr>
        <p:spPr>
          <a:xfrm>
            <a:off x="1528727" y="488978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any shirt"/>
          <p:cNvSpPr/>
          <p:nvPr/>
        </p:nvSpPr>
        <p:spPr>
          <a:xfrm>
            <a:off x="1529648" y="447674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Shirt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yellow shirt"/>
          <p:cNvSpPr/>
          <p:nvPr/>
        </p:nvSpPr>
        <p:spPr>
          <a:xfrm>
            <a:off x="1528725" y="562407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black shirt"/>
          <p:cNvSpPr/>
          <p:nvPr/>
        </p:nvSpPr>
        <p:spPr>
          <a:xfrm>
            <a:off x="1528724" y="1175036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blue jacket"/>
          <p:cNvSpPr/>
          <p:nvPr/>
        </p:nvSpPr>
        <p:spPr>
          <a:xfrm>
            <a:off x="3013404" y="1949158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brown jacket"/>
          <p:cNvSpPr/>
          <p:nvPr/>
        </p:nvSpPr>
        <p:spPr>
          <a:xfrm>
            <a:off x="3013410" y="2683448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green jacket"/>
          <p:cNvSpPr/>
          <p:nvPr/>
        </p:nvSpPr>
        <p:spPr>
          <a:xfrm>
            <a:off x="3013409" y="341081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d jacket"/>
          <p:cNvSpPr/>
          <p:nvPr/>
        </p:nvSpPr>
        <p:spPr>
          <a:xfrm>
            <a:off x="3013408" y="414510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white jacket"/>
          <p:cNvSpPr/>
          <p:nvPr/>
        </p:nvSpPr>
        <p:spPr>
          <a:xfrm>
            <a:off x="3013407" y="488978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any jacket"/>
          <p:cNvSpPr/>
          <p:nvPr/>
        </p:nvSpPr>
        <p:spPr>
          <a:xfrm>
            <a:off x="3014328" y="447674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yellow jacket"/>
          <p:cNvSpPr/>
          <p:nvPr/>
        </p:nvSpPr>
        <p:spPr>
          <a:xfrm>
            <a:off x="3013405" y="562407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black jacket"/>
          <p:cNvSpPr/>
          <p:nvPr/>
        </p:nvSpPr>
        <p:spPr>
          <a:xfrm>
            <a:off x="3013404" y="1175036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blue pants"/>
          <p:cNvSpPr/>
          <p:nvPr/>
        </p:nvSpPr>
        <p:spPr>
          <a:xfrm>
            <a:off x="7852778" y="1980327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brown pants"/>
          <p:cNvSpPr/>
          <p:nvPr/>
        </p:nvSpPr>
        <p:spPr>
          <a:xfrm>
            <a:off x="7852784" y="2714617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green pants"/>
          <p:cNvSpPr/>
          <p:nvPr/>
        </p:nvSpPr>
        <p:spPr>
          <a:xfrm>
            <a:off x="7852783" y="344198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d pants"/>
          <p:cNvSpPr/>
          <p:nvPr/>
        </p:nvSpPr>
        <p:spPr>
          <a:xfrm>
            <a:off x="7852782" y="417627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white pants"/>
          <p:cNvSpPr/>
          <p:nvPr/>
        </p:nvSpPr>
        <p:spPr>
          <a:xfrm>
            <a:off x="7852781" y="492095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any pants"/>
          <p:cNvSpPr/>
          <p:nvPr/>
        </p:nvSpPr>
        <p:spPr>
          <a:xfrm>
            <a:off x="7853702" y="478843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yellow pants"/>
          <p:cNvSpPr/>
          <p:nvPr/>
        </p:nvSpPr>
        <p:spPr>
          <a:xfrm>
            <a:off x="7852779" y="565524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black pants"/>
          <p:cNvSpPr/>
          <p:nvPr/>
        </p:nvSpPr>
        <p:spPr>
          <a:xfrm>
            <a:off x="7852778" y="1206205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blue shoes"/>
          <p:cNvSpPr/>
          <p:nvPr/>
        </p:nvSpPr>
        <p:spPr>
          <a:xfrm>
            <a:off x="9303577" y="1949158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brown shoes"/>
          <p:cNvSpPr/>
          <p:nvPr/>
        </p:nvSpPr>
        <p:spPr>
          <a:xfrm>
            <a:off x="9303583" y="2683448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green shoes"/>
          <p:cNvSpPr/>
          <p:nvPr/>
        </p:nvSpPr>
        <p:spPr>
          <a:xfrm>
            <a:off x="9303582" y="341081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d shoes"/>
          <p:cNvSpPr/>
          <p:nvPr/>
        </p:nvSpPr>
        <p:spPr>
          <a:xfrm>
            <a:off x="9303581" y="414510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white shoes"/>
          <p:cNvSpPr/>
          <p:nvPr/>
        </p:nvSpPr>
        <p:spPr>
          <a:xfrm>
            <a:off x="9303580" y="488978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any shoes"/>
          <p:cNvSpPr/>
          <p:nvPr/>
        </p:nvSpPr>
        <p:spPr>
          <a:xfrm>
            <a:off x="9304501" y="447674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yellow shoes"/>
          <p:cNvSpPr/>
          <p:nvPr/>
        </p:nvSpPr>
        <p:spPr>
          <a:xfrm>
            <a:off x="9303578" y="562407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black shoes"/>
          <p:cNvSpPr/>
          <p:nvPr/>
        </p:nvSpPr>
        <p:spPr>
          <a:xfrm>
            <a:off x="9303577" y="1175036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earrings"/>
          <p:cNvSpPr/>
          <p:nvPr/>
        </p:nvSpPr>
        <p:spPr>
          <a:xfrm>
            <a:off x="10754376" y="1949158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Earrings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necklace"/>
          <p:cNvSpPr/>
          <p:nvPr/>
        </p:nvSpPr>
        <p:spPr>
          <a:xfrm>
            <a:off x="10754382" y="2683448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Necklace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handbag"/>
          <p:cNvSpPr/>
          <p:nvPr/>
        </p:nvSpPr>
        <p:spPr>
          <a:xfrm>
            <a:off x="10754381" y="341081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Bag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watch"/>
          <p:cNvSpPr/>
          <p:nvPr/>
        </p:nvSpPr>
        <p:spPr>
          <a:xfrm>
            <a:off x="10754380" y="414510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scarf"/>
          <p:cNvSpPr/>
          <p:nvPr/>
        </p:nvSpPr>
        <p:spPr>
          <a:xfrm>
            <a:off x="10754379" y="488978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Scarf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sunglasses"/>
          <p:cNvSpPr/>
          <p:nvPr/>
        </p:nvSpPr>
        <p:spPr>
          <a:xfrm>
            <a:off x="10755300" y="447674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Sunglasses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belt"/>
          <p:cNvSpPr/>
          <p:nvPr/>
        </p:nvSpPr>
        <p:spPr>
          <a:xfrm>
            <a:off x="10754377" y="562407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glasses"/>
          <p:cNvSpPr/>
          <p:nvPr/>
        </p:nvSpPr>
        <p:spPr>
          <a:xfrm>
            <a:off x="10754376" y="1175036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모서리가 둥근 직사각형 80"/>
          <p:cNvSpPr/>
          <p:nvPr/>
        </p:nvSpPr>
        <p:spPr>
          <a:xfrm>
            <a:off x="4489297" y="2583002"/>
            <a:ext cx="3278495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</a:rPr>
              <a:t>Yes, he is. </a:t>
            </a:r>
            <a:endParaRPr lang="ko-KR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" name="모서리가 둥근 직사각형 80"/>
          <p:cNvSpPr/>
          <p:nvPr/>
        </p:nvSpPr>
        <p:spPr>
          <a:xfrm>
            <a:off x="4478655" y="2583003"/>
            <a:ext cx="3278495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C00000"/>
                </a:solidFill>
              </a:rPr>
              <a:t>No, he isn’t.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9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9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9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9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8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8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8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8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8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8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2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7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grpId="7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7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7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2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7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xit" presetSubtype="0" fill="hold" grpId="7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1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6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6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6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xit" presetSubtype="0" fill="hold" grpId="6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6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xit" presetSubtype="0" fill="hold" grpId="6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xit" presetSubtype="0" fill="hold" grpId="2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6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xit" presetSubtype="0" fill="hold" grpId="6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5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xit" presetSubtype="0" fill="hold" grpId="5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0" presetClass="exit" presetSubtype="0" fill="hold" grpId="1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5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10" presetClass="exit" presetSubtype="0" fill="hold" grpId="5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xit" presetSubtype="0" fill="hold" grpId="5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0" presetClass="exit" presetSubtype="0" fill="hold" grpId="4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10" presetClass="exit" presetSubtype="0" fill="hold" grpId="4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10" presetClass="exit" presetSubtype="0" fill="hold" grpId="4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10" presetClass="exit" presetSubtype="0" fill="hold" grpId="4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10" presetClass="exit" presetSubtype="0" fill="hold" grpId="4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0" presetClass="exit" presetSubtype="0" fill="hold" grpId="1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"/>
                            </p:stCondLst>
                            <p:childTnLst>
                              <p:par>
                                <p:cTn id="358" presetID="10" presetClass="exit" presetSubtype="0" fill="hold" grpId="3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10" presetClass="exit" presetSubtype="0" fill="hold" grpId="3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10" presetClass="exit" presetSubtype="0" fill="hold" grpId="3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0" presetClass="exit" presetSubtype="0" fill="hold" grpId="3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00"/>
                            </p:stCondLst>
                            <p:childTnLst>
                              <p:par>
                                <p:cTn id="406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10" presetClass="exit" presetSubtype="0" fill="hold" grpId="2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"/>
                            </p:stCondLst>
                            <p:childTnLst>
                              <p:par>
                                <p:cTn id="442" presetID="10" presetClass="exit" presetSubtype="0" fill="hold" grpId="2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500"/>
                            </p:stCondLst>
                            <p:childTnLst>
                              <p:par>
                                <p:cTn id="454" presetID="10" presetClass="exit" presetSubtype="0" fill="hold" grpId="2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00"/>
                            </p:stCondLst>
                            <p:childTnLst>
                              <p:par>
                                <p:cTn id="466" presetID="10" presetClass="exit" presetSubtype="0" fill="hold" grpId="1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00"/>
                            </p:stCondLst>
                            <p:childTnLst>
                              <p:par>
                                <p:cTn id="478" presetID="10" presetClass="exit" presetSubtype="0" fill="hold" grpId="1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0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>
                      <p:stCondLst>
                        <p:cond delay="0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00"/>
                            </p:stCondLst>
                            <p:childTnLst>
                              <p:par>
                                <p:cTn id="514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00"/>
                            </p:stCondLst>
                            <p:childTnLst>
                              <p:par>
                                <p:cTn id="538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00"/>
                            </p:stCondLst>
                            <p:childTnLst>
                              <p:par>
                                <p:cTn id="550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500"/>
                            </p:stCondLst>
                            <p:childTnLst>
                              <p:par>
                                <p:cTn id="562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0" presetClass="exit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6" grpId="8" animBg="1"/>
      <p:bldP spid="86" grpId="9" animBg="1"/>
      <p:bldP spid="86" grpId="10" animBg="1"/>
      <p:bldP spid="86" grpId="11" animBg="1"/>
      <p:bldP spid="86" grpId="12" animBg="1"/>
      <p:bldP spid="86" grpId="13" animBg="1"/>
      <p:bldP spid="86" grpId="14" animBg="1"/>
      <p:bldP spid="86" grpId="15" animBg="1"/>
      <p:bldP spid="86" grpId="16" animBg="1"/>
      <p:bldP spid="86" grpId="17" animBg="1"/>
      <p:bldP spid="86" grpId="18" animBg="1"/>
      <p:bldP spid="86" grpId="19" animBg="1"/>
      <p:bldP spid="86" grpId="20" animBg="1"/>
      <p:bldP spid="86" grpId="21" animBg="1"/>
      <p:bldP spid="86" grpId="22" animBg="1"/>
      <p:bldP spid="86" grpId="23" animBg="1"/>
      <p:bldP spid="86" grpId="24" animBg="1"/>
      <p:bldP spid="86" grpId="25" animBg="1"/>
      <p:bldP spid="87" grpId="2" animBg="1"/>
      <p:bldP spid="87" grpId="3" animBg="1"/>
      <p:bldP spid="87" grpId="4" animBg="1"/>
      <p:bldP spid="87" grpId="5" animBg="1"/>
      <p:bldP spid="87" grpId="6" animBg="1"/>
      <p:bldP spid="87" grpId="7" animBg="1"/>
      <p:bldP spid="87" grpId="8" animBg="1"/>
      <p:bldP spid="87" grpId="9" animBg="1"/>
      <p:bldP spid="87" grpId="10" animBg="1"/>
      <p:bldP spid="87" grpId="11" animBg="1"/>
      <p:bldP spid="87" grpId="12" animBg="1"/>
      <p:bldP spid="87" grpId="13" animBg="1"/>
      <p:bldP spid="87" grpId="16" animBg="1"/>
      <p:bldP spid="87" grpId="17" animBg="1"/>
      <p:bldP spid="87" grpId="18" animBg="1"/>
      <p:bldP spid="87" grpId="19" animBg="1"/>
      <p:bldP spid="87" grpId="20" animBg="1"/>
      <p:bldP spid="87" grpId="21" animBg="1"/>
      <p:bldP spid="87" grpId="22" animBg="1"/>
      <p:bldP spid="87" grpId="23" animBg="1"/>
      <p:bldP spid="87" grpId="26" animBg="1"/>
      <p:bldP spid="87" grpId="27" animBg="1"/>
      <p:bldP spid="87" grpId="30" animBg="1"/>
      <p:bldP spid="87" grpId="31" animBg="1"/>
      <p:bldP spid="87" grpId="32" animBg="1"/>
      <p:bldP spid="87" grpId="33" animBg="1"/>
      <p:bldP spid="87" grpId="34" animBg="1"/>
      <p:bldP spid="87" grpId="35" animBg="1"/>
      <p:bldP spid="87" grpId="36" animBg="1"/>
      <p:bldP spid="87" grpId="37" animBg="1"/>
      <p:bldP spid="87" grpId="40" animBg="1"/>
      <p:bldP spid="87" grpId="41" animBg="1"/>
      <p:bldP spid="87" grpId="42" animBg="1"/>
      <p:bldP spid="87" grpId="43" animBg="1"/>
      <p:bldP spid="87" grpId="44" animBg="1"/>
      <p:bldP spid="87" grpId="45" animBg="1"/>
      <p:bldP spid="87" grpId="46" animBg="1"/>
      <p:bldP spid="87" grpId="47" animBg="1"/>
      <p:bldP spid="87" grpId="48" animBg="1"/>
      <p:bldP spid="87" grpId="49" animBg="1"/>
      <p:bldP spid="87" grpId="50" animBg="1"/>
      <p:bldP spid="87" grpId="51" animBg="1"/>
      <p:bldP spid="87" grpId="52" animBg="1"/>
      <p:bldP spid="87" grpId="53" animBg="1"/>
      <p:bldP spid="87" grpId="58" animBg="1"/>
      <p:bldP spid="87" grpId="59" animBg="1"/>
      <p:bldP spid="87" grpId="60" animBg="1"/>
      <p:bldP spid="87" grpId="61" animBg="1"/>
      <p:bldP spid="87" grpId="64" animBg="1"/>
      <p:bldP spid="87" grpId="65" animBg="1"/>
      <p:bldP spid="87" grpId="66" animBg="1"/>
      <p:bldP spid="87" grpId="67" animBg="1"/>
      <p:bldP spid="87" grpId="68" animBg="1"/>
      <p:bldP spid="87" grpId="69" animBg="1"/>
      <p:bldP spid="87" grpId="72" animBg="1"/>
      <p:bldP spid="87" grpId="73" animBg="1"/>
      <p:bldP spid="87" grpId="76" animBg="1"/>
      <p:bldP spid="87" grpId="77" animBg="1"/>
      <p:bldP spid="87" grpId="78" animBg="1"/>
      <p:bldP spid="87" grpId="79" animBg="1"/>
      <p:bldP spid="87" grpId="84" animBg="1"/>
      <p:bldP spid="87" grpId="85" animBg="1"/>
      <p:bldP spid="87" grpId="86" animBg="1"/>
      <p:bldP spid="87" grpId="87" animBg="1"/>
      <p:bldP spid="87" grpId="88" animBg="1"/>
      <p:bldP spid="87" grpId="89" animBg="1"/>
      <p:bldP spid="87" grpId="92" animBg="1"/>
      <p:bldP spid="87" grpId="93" animBg="1"/>
      <p:bldP spid="87" grpId="94" animBg="1"/>
      <p:bldP spid="87" grpId="9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35" y="0"/>
            <a:ext cx="435153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10547498" y="5560828"/>
            <a:ext cx="1467293" cy="116958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그림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93" y="242825"/>
            <a:ext cx="2469051" cy="6355874"/>
          </a:xfrm>
          <a:prstGeom prst="rect">
            <a:avLst/>
          </a:prstGeom>
        </p:spPr>
      </p:pic>
      <p:sp>
        <p:nvSpPr>
          <p:cNvPr id="38" name="blue hat"/>
          <p:cNvSpPr/>
          <p:nvPr/>
        </p:nvSpPr>
        <p:spPr>
          <a:xfrm>
            <a:off x="77001" y="1949158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brown hat"/>
          <p:cNvSpPr/>
          <p:nvPr/>
        </p:nvSpPr>
        <p:spPr>
          <a:xfrm>
            <a:off x="77007" y="2683448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green hat"/>
          <p:cNvSpPr/>
          <p:nvPr/>
        </p:nvSpPr>
        <p:spPr>
          <a:xfrm>
            <a:off x="77006" y="341081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d hat"/>
          <p:cNvSpPr/>
          <p:nvPr/>
        </p:nvSpPr>
        <p:spPr>
          <a:xfrm>
            <a:off x="77005" y="414510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white hat"/>
          <p:cNvSpPr/>
          <p:nvPr/>
        </p:nvSpPr>
        <p:spPr>
          <a:xfrm>
            <a:off x="77004" y="488978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any hat"/>
          <p:cNvSpPr/>
          <p:nvPr/>
        </p:nvSpPr>
        <p:spPr>
          <a:xfrm>
            <a:off x="77925" y="447674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yellow hat"/>
          <p:cNvSpPr/>
          <p:nvPr/>
        </p:nvSpPr>
        <p:spPr>
          <a:xfrm>
            <a:off x="77002" y="5624071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black hat"/>
          <p:cNvSpPr/>
          <p:nvPr/>
        </p:nvSpPr>
        <p:spPr>
          <a:xfrm>
            <a:off x="77001" y="1175036"/>
            <a:ext cx="1380265" cy="63384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Hat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blue shirt"/>
          <p:cNvSpPr/>
          <p:nvPr/>
        </p:nvSpPr>
        <p:spPr>
          <a:xfrm>
            <a:off x="1528724" y="1949158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brown shirt"/>
          <p:cNvSpPr/>
          <p:nvPr/>
        </p:nvSpPr>
        <p:spPr>
          <a:xfrm>
            <a:off x="1528730" y="2683448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green shirt"/>
          <p:cNvSpPr/>
          <p:nvPr/>
        </p:nvSpPr>
        <p:spPr>
          <a:xfrm>
            <a:off x="1528729" y="341081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d shirt"/>
          <p:cNvSpPr/>
          <p:nvPr/>
        </p:nvSpPr>
        <p:spPr>
          <a:xfrm>
            <a:off x="1528728" y="414510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white shirt"/>
          <p:cNvSpPr/>
          <p:nvPr/>
        </p:nvSpPr>
        <p:spPr>
          <a:xfrm>
            <a:off x="1528727" y="488978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any shirt"/>
          <p:cNvSpPr/>
          <p:nvPr/>
        </p:nvSpPr>
        <p:spPr>
          <a:xfrm>
            <a:off x="1529648" y="447674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Shirt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yellow shirt"/>
          <p:cNvSpPr/>
          <p:nvPr/>
        </p:nvSpPr>
        <p:spPr>
          <a:xfrm>
            <a:off x="1528725" y="5624071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black shirt"/>
          <p:cNvSpPr/>
          <p:nvPr/>
        </p:nvSpPr>
        <p:spPr>
          <a:xfrm>
            <a:off x="1528724" y="1175036"/>
            <a:ext cx="1380265" cy="6338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Shirt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blue jacket"/>
          <p:cNvSpPr/>
          <p:nvPr/>
        </p:nvSpPr>
        <p:spPr>
          <a:xfrm>
            <a:off x="3013404" y="1949158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brown jacket"/>
          <p:cNvSpPr/>
          <p:nvPr/>
        </p:nvSpPr>
        <p:spPr>
          <a:xfrm>
            <a:off x="3013410" y="2683448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green jacket"/>
          <p:cNvSpPr/>
          <p:nvPr/>
        </p:nvSpPr>
        <p:spPr>
          <a:xfrm>
            <a:off x="3013409" y="341081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d jacket"/>
          <p:cNvSpPr/>
          <p:nvPr/>
        </p:nvSpPr>
        <p:spPr>
          <a:xfrm>
            <a:off x="3013408" y="414510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white jacket"/>
          <p:cNvSpPr/>
          <p:nvPr/>
        </p:nvSpPr>
        <p:spPr>
          <a:xfrm>
            <a:off x="3013407" y="488978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any jacket"/>
          <p:cNvSpPr/>
          <p:nvPr/>
        </p:nvSpPr>
        <p:spPr>
          <a:xfrm>
            <a:off x="3014328" y="447674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yellow jacket"/>
          <p:cNvSpPr/>
          <p:nvPr/>
        </p:nvSpPr>
        <p:spPr>
          <a:xfrm>
            <a:off x="3013405" y="5624071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black jacket"/>
          <p:cNvSpPr/>
          <p:nvPr/>
        </p:nvSpPr>
        <p:spPr>
          <a:xfrm>
            <a:off x="3013404" y="1175036"/>
            <a:ext cx="1380265" cy="6338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Jacket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blue pants"/>
          <p:cNvSpPr/>
          <p:nvPr/>
        </p:nvSpPr>
        <p:spPr>
          <a:xfrm>
            <a:off x="7852778" y="1980327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brown pants"/>
          <p:cNvSpPr/>
          <p:nvPr/>
        </p:nvSpPr>
        <p:spPr>
          <a:xfrm>
            <a:off x="7852784" y="2714617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green pants"/>
          <p:cNvSpPr/>
          <p:nvPr/>
        </p:nvSpPr>
        <p:spPr>
          <a:xfrm>
            <a:off x="7852783" y="344198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d pants"/>
          <p:cNvSpPr/>
          <p:nvPr/>
        </p:nvSpPr>
        <p:spPr>
          <a:xfrm>
            <a:off x="7852782" y="417627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white pants"/>
          <p:cNvSpPr/>
          <p:nvPr/>
        </p:nvSpPr>
        <p:spPr>
          <a:xfrm>
            <a:off x="7852781" y="492095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any pants"/>
          <p:cNvSpPr/>
          <p:nvPr/>
        </p:nvSpPr>
        <p:spPr>
          <a:xfrm>
            <a:off x="7853702" y="478843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yellow pants"/>
          <p:cNvSpPr/>
          <p:nvPr/>
        </p:nvSpPr>
        <p:spPr>
          <a:xfrm>
            <a:off x="7852779" y="5655240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black pants"/>
          <p:cNvSpPr/>
          <p:nvPr/>
        </p:nvSpPr>
        <p:spPr>
          <a:xfrm>
            <a:off x="7852778" y="1206205"/>
            <a:ext cx="1380265" cy="63384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Pants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blue shoes"/>
          <p:cNvSpPr/>
          <p:nvPr/>
        </p:nvSpPr>
        <p:spPr>
          <a:xfrm>
            <a:off x="9303577" y="1949158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brown shoes"/>
          <p:cNvSpPr/>
          <p:nvPr/>
        </p:nvSpPr>
        <p:spPr>
          <a:xfrm>
            <a:off x="9303583" y="2683448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green shoes"/>
          <p:cNvSpPr/>
          <p:nvPr/>
        </p:nvSpPr>
        <p:spPr>
          <a:xfrm>
            <a:off x="9303582" y="341081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d shoes"/>
          <p:cNvSpPr/>
          <p:nvPr/>
        </p:nvSpPr>
        <p:spPr>
          <a:xfrm>
            <a:off x="9303581" y="414510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white shoes"/>
          <p:cNvSpPr/>
          <p:nvPr/>
        </p:nvSpPr>
        <p:spPr>
          <a:xfrm>
            <a:off x="9303580" y="488978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any shoes"/>
          <p:cNvSpPr/>
          <p:nvPr/>
        </p:nvSpPr>
        <p:spPr>
          <a:xfrm>
            <a:off x="9304501" y="447674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yellow shoes"/>
          <p:cNvSpPr/>
          <p:nvPr/>
        </p:nvSpPr>
        <p:spPr>
          <a:xfrm>
            <a:off x="9303578" y="5624071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black shoes"/>
          <p:cNvSpPr/>
          <p:nvPr/>
        </p:nvSpPr>
        <p:spPr>
          <a:xfrm>
            <a:off x="9303577" y="1175036"/>
            <a:ext cx="1380265" cy="633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Shoes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earrings"/>
          <p:cNvSpPr/>
          <p:nvPr/>
        </p:nvSpPr>
        <p:spPr>
          <a:xfrm>
            <a:off x="10754376" y="1949158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Earrings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necklace"/>
          <p:cNvSpPr/>
          <p:nvPr/>
        </p:nvSpPr>
        <p:spPr>
          <a:xfrm>
            <a:off x="10754382" y="2683448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Necklace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handbag"/>
          <p:cNvSpPr/>
          <p:nvPr/>
        </p:nvSpPr>
        <p:spPr>
          <a:xfrm>
            <a:off x="10754381" y="341081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Bag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watch"/>
          <p:cNvSpPr/>
          <p:nvPr/>
        </p:nvSpPr>
        <p:spPr>
          <a:xfrm>
            <a:off x="10754380" y="414510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scarf"/>
          <p:cNvSpPr/>
          <p:nvPr/>
        </p:nvSpPr>
        <p:spPr>
          <a:xfrm>
            <a:off x="10754379" y="488978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Scarf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sunglasses"/>
          <p:cNvSpPr/>
          <p:nvPr/>
        </p:nvSpPr>
        <p:spPr>
          <a:xfrm>
            <a:off x="10755300" y="447674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Sunglasses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belt"/>
          <p:cNvSpPr/>
          <p:nvPr/>
        </p:nvSpPr>
        <p:spPr>
          <a:xfrm>
            <a:off x="10754377" y="5624071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glasses"/>
          <p:cNvSpPr/>
          <p:nvPr/>
        </p:nvSpPr>
        <p:spPr>
          <a:xfrm>
            <a:off x="10754376" y="1175036"/>
            <a:ext cx="1380265" cy="6338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모서리가 둥근 직사각형 80"/>
          <p:cNvSpPr/>
          <p:nvPr/>
        </p:nvSpPr>
        <p:spPr>
          <a:xfrm>
            <a:off x="4478655" y="2569717"/>
            <a:ext cx="3278495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</a:rPr>
              <a:t>Yes, he is. </a:t>
            </a:r>
            <a:endParaRPr lang="ko-KR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" name="모서리가 둥근 직사각형 80"/>
          <p:cNvSpPr/>
          <p:nvPr/>
        </p:nvSpPr>
        <p:spPr>
          <a:xfrm>
            <a:off x="4478655" y="2569716"/>
            <a:ext cx="3278495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C00000"/>
                </a:solidFill>
              </a:rPr>
              <a:t>No, he isn’t.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9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9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9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9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9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9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8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8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8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8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7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grpId="7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7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7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7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7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7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xit" presetSubtype="0" fill="hold" grpId="7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6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6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6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xit" presetSubtype="0" fill="hold" grpId="6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6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xit" presetSubtype="0" fill="hold" grpId="6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6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xit" presetSubtype="0" fill="hold" grpId="6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5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xit" presetSubtype="0" fill="hold" grpId="5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5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xit" presetSubtype="0" fill="hold" grpId="5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5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0" presetClass="exit" presetSubtype="0" fill="hold" grpId="5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0" presetClass="exit" presetSubtype="0" fill="hold" grpId="4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0" presetClass="exit" presetSubtype="0" fill="hold" grpId="4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10" presetClass="exit" presetSubtype="0" fill="hold" grpId="4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xit" presetSubtype="0" fill="hold" grpId="4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0" presetClass="exit" presetSubtype="0" fill="hold" grpId="4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00"/>
                            </p:stCondLst>
                            <p:childTnLst>
                              <p:par>
                                <p:cTn id="347" presetID="10" presetClass="exit" presetSubtype="0" fill="hold" grpId="3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10" presetClass="exit" presetSubtype="0" fill="hold" grpId="3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"/>
                            </p:stCondLst>
                            <p:childTnLst>
                              <p:par>
                                <p:cTn id="371" presetID="10" presetClass="exit" presetSubtype="0" fill="hold" grpId="3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0" presetClass="exit" presetSubtype="0" fill="hold" grpId="3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10" presetClass="exit" presetSubtype="0" fill="hold" grpId="3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00"/>
                            </p:stCondLst>
                            <p:childTnLst>
                              <p:par>
                                <p:cTn id="407" presetID="10" presetClass="exit" presetSubtype="0" fill="hold" grpId="2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00"/>
                            </p:stCondLst>
                            <p:childTnLst>
                              <p:par>
                                <p:cTn id="419" presetID="10" presetClass="exit" presetSubtype="0" fill="hold" grpId="2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" presetID="10" presetClass="exit" presetSubtype="0" fill="hold" grpId="2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0" presetClass="exit" presetSubtype="0" fill="hold" grpId="2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10" presetClass="exit" presetSubtype="0" fill="hold" grpId="2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0"/>
                            </p:stCondLst>
                            <p:childTnLst>
                              <p:par>
                                <p:cTn id="467" presetID="10" presetClass="exit" presetSubtype="0" fill="hold" grpId="1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10" presetClass="exit" presetSubtype="0" fill="hold" grpId="1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"/>
                            </p:stCondLst>
                            <p:childTnLst>
                              <p:par>
                                <p:cTn id="503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00"/>
                            </p:stCondLst>
                            <p:childTnLst>
                              <p:par>
                                <p:cTn id="515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00"/>
                            </p:stCondLst>
                            <p:childTnLst>
                              <p:par>
                                <p:cTn id="539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00"/>
                            </p:stCondLst>
                            <p:childTnLst>
                              <p:par>
                                <p:cTn id="551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00"/>
                            </p:stCondLst>
                            <p:childTnLst>
                              <p:par>
                                <p:cTn id="563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500"/>
                            </p:stCondLst>
                            <p:childTnLst>
                              <p:par>
                                <p:cTn id="57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6" grpId="8" animBg="1"/>
      <p:bldP spid="86" grpId="9" animBg="1"/>
      <p:bldP spid="86" grpId="10" animBg="1"/>
      <p:bldP spid="86" grpId="11" animBg="1"/>
      <p:bldP spid="86" grpId="12" animBg="1"/>
      <p:bldP spid="86" grpId="13" animBg="1"/>
      <p:bldP spid="86" grpId="14" animBg="1"/>
      <p:bldP spid="86" grpId="15" animBg="1"/>
      <p:bldP spid="86" grpId="16" animBg="1"/>
      <p:bldP spid="86" grpId="17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7" grpId="6" animBg="1"/>
      <p:bldP spid="87" grpId="7" animBg="1"/>
      <p:bldP spid="87" grpId="8" animBg="1"/>
      <p:bldP spid="87" grpId="9" animBg="1"/>
      <p:bldP spid="87" grpId="10" animBg="1"/>
      <p:bldP spid="87" grpId="11" animBg="1"/>
      <p:bldP spid="87" grpId="12" animBg="1"/>
      <p:bldP spid="87" grpId="13" animBg="1"/>
      <p:bldP spid="87" grpId="18" animBg="1"/>
      <p:bldP spid="87" grpId="19" animBg="1"/>
      <p:bldP spid="87" grpId="20" animBg="1"/>
      <p:bldP spid="87" grpId="21" animBg="1"/>
      <p:bldP spid="87" grpId="22" animBg="1"/>
      <p:bldP spid="87" grpId="23" animBg="1"/>
      <p:bldP spid="87" grpId="24" animBg="1"/>
      <p:bldP spid="87" grpId="25" animBg="1"/>
      <p:bldP spid="87" grpId="26" animBg="1"/>
      <p:bldP spid="87" grpId="27" animBg="1"/>
      <p:bldP spid="87" grpId="28" animBg="1"/>
      <p:bldP spid="87" grpId="29" animBg="1"/>
      <p:bldP spid="87" grpId="30" animBg="1"/>
      <p:bldP spid="87" grpId="31" animBg="1"/>
      <p:bldP spid="87" grpId="32" animBg="1"/>
      <p:bldP spid="87" grpId="33" animBg="1"/>
      <p:bldP spid="87" grpId="34" animBg="1"/>
      <p:bldP spid="87" grpId="35" animBg="1"/>
      <p:bldP spid="87" grpId="36" animBg="1"/>
      <p:bldP spid="87" grpId="37" animBg="1"/>
      <p:bldP spid="87" grpId="38" animBg="1"/>
      <p:bldP spid="87" grpId="39" animBg="1"/>
      <p:bldP spid="87" grpId="40" animBg="1"/>
      <p:bldP spid="87" grpId="41" animBg="1"/>
      <p:bldP spid="87" grpId="42" animBg="1"/>
      <p:bldP spid="87" grpId="43" animBg="1"/>
      <p:bldP spid="87" grpId="44" animBg="1"/>
      <p:bldP spid="87" grpId="45" animBg="1"/>
      <p:bldP spid="87" grpId="46" animBg="1"/>
      <p:bldP spid="87" grpId="47" animBg="1"/>
      <p:bldP spid="87" grpId="48" animBg="1"/>
      <p:bldP spid="87" grpId="49" animBg="1"/>
      <p:bldP spid="87" grpId="52" animBg="1"/>
      <p:bldP spid="87" grpId="53" animBg="1"/>
      <p:bldP spid="87" grpId="56" animBg="1"/>
      <p:bldP spid="87" grpId="57" animBg="1"/>
      <p:bldP spid="87" grpId="58" animBg="1"/>
      <p:bldP spid="87" grpId="59" animBg="1"/>
      <p:bldP spid="87" grpId="60" animBg="1"/>
      <p:bldP spid="87" grpId="61" animBg="1"/>
      <p:bldP spid="87" grpId="64" animBg="1"/>
      <p:bldP spid="87" grpId="65" animBg="1"/>
      <p:bldP spid="87" grpId="66" animBg="1"/>
      <p:bldP spid="87" grpId="67" animBg="1"/>
      <p:bldP spid="87" grpId="68" animBg="1"/>
      <p:bldP spid="87" grpId="69" animBg="1"/>
      <p:bldP spid="87" grpId="72" animBg="1"/>
      <p:bldP spid="87" grpId="73" animBg="1"/>
      <p:bldP spid="87" grpId="74" animBg="1"/>
      <p:bldP spid="87" grpId="75" animBg="1"/>
      <p:bldP spid="87" grpId="76" animBg="1"/>
      <p:bldP spid="87" grpId="77" animBg="1"/>
      <p:bldP spid="87" grpId="78" animBg="1"/>
      <p:bldP spid="87" grpId="79" animBg="1"/>
      <p:bldP spid="87" grpId="82" animBg="1"/>
      <p:bldP spid="87" grpId="83" animBg="1"/>
      <p:bldP spid="87" grpId="84" animBg="1"/>
      <p:bldP spid="87" grpId="85" animBg="1"/>
      <p:bldP spid="87" grpId="90" animBg="1"/>
      <p:bldP spid="87" grpId="91" animBg="1"/>
      <p:bldP spid="87" grpId="92" animBg="1"/>
      <p:bldP spid="87" grpId="93" animBg="1"/>
      <p:bldP spid="87" grpId="94" animBg="1"/>
      <p:bldP spid="87" grpId="95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2" name="Oval 1">
            <a:hlinkClick r:id="rId3" action="ppaction://hlinksldjump"/>
          </p:cNvPr>
          <p:cNvSpPr/>
          <p:nvPr/>
        </p:nvSpPr>
        <p:spPr>
          <a:xfrm>
            <a:off x="10547498" y="5560828"/>
            <a:ext cx="1467293" cy="116958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3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How to play: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Give each student a blank piece of paper (a good time to use scrap paper) and access to some coloring pencils. </a:t>
            </a:r>
          </a:p>
          <a:p>
            <a:endParaRPr lang="en-US" altLang="ko-K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Students can ask about the description using, “Does he / she have ____ _____?” or “Is he / she wearing ______?”</a:t>
            </a:r>
          </a:p>
          <a:p>
            <a:endParaRPr lang="en-US" altLang="ko-K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Click on the appropriate box to reveal the answer.  </a:t>
            </a:r>
          </a:p>
          <a:p>
            <a:endParaRPr lang="en-US" altLang="ko-K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the students are satisfied with their answers, click on the silhouette to see the answer. </a:t>
            </a:r>
          </a:p>
          <a:p>
            <a:pPr lvl="1"/>
            <a:r>
              <a:rPr lang="en-US" altLang="ko-K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student with the picture closest to the answer is the winner. </a:t>
            </a:r>
          </a:p>
          <a:p>
            <a:pPr lvl="1"/>
            <a:r>
              <a:rPr lang="en-US" altLang="ko-K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can play multiple times</a:t>
            </a:r>
            <a:endParaRPr lang="ko-KR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42" y="1949302"/>
            <a:ext cx="1193011" cy="2386022"/>
          </a:xfrm>
          <a:prstGeom prst="rect">
            <a:avLst/>
          </a:prstGeom>
          <a:effectLst/>
        </p:spPr>
      </p:pic>
      <p:pic>
        <p:nvPicPr>
          <p:cNvPr id="3" name="그림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84" y="1949302"/>
            <a:ext cx="1193011" cy="2386022"/>
          </a:xfrm>
          <a:prstGeom prst="rect">
            <a:avLst/>
          </a:prstGeom>
          <a:effectLst/>
        </p:spPr>
      </p:pic>
      <p:pic>
        <p:nvPicPr>
          <p:cNvPr id="4" name="그림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72" y="1949302"/>
            <a:ext cx="1193011" cy="2386022"/>
          </a:xfrm>
          <a:prstGeom prst="rect">
            <a:avLst/>
          </a:prstGeom>
          <a:effectLst/>
        </p:spPr>
      </p:pic>
      <p:pic>
        <p:nvPicPr>
          <p:cNvPr id="5" name="그림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072" y="1949302"/>
            <a:ext cx="1193011" cy="2386022"/>
          </a:xfrm>
          <a:prstGeom prst="rect">
            <a:avLst/>
          </a:prstGeom>
          <a:effectLst/>
        </p:spPr>
      </p:pic>
      <p:pic>
        <p:nvPicPr>
          <p:cNvPr id="6" name="그림 3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49" y="4436705"/>
            <a:ext cx="940595" cy="2421295"/>
          </a:xfrm>
          <a:prstGeom prst="rect">
            <a:avLst/>
          </a:prstGeom>
        </p:spPr>
      </p:pic>
      <p:pic>
        <p:nvPicPr>
          <p:cNvPr id="7" name="그림 3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91" y="4436704"/>
            <a:ext cx="940595" cy="2421295"/>
          </a:xfrm>
          <a:prstGeom prst="rect">
            <a:avLst/>
          </a:prstGeom>
        </p:spPr>
      </p:pic>
      <p:pic>
        <p:nvPicPr>
          <p:cNvPr id="8" name="그림 3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1" y="4436704"/>
            <a:ext cx="940595" cy="2421295"/>
          </a:xfrm>
          <a:prstGeom prst="rect">
            <a:avLst/>
          </a:prstGeom>
        </p:spPr>
      </p:pic>
      <p:pic>
        <p:nvPicPr>
          <p:cNvPr id="9" name="그림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93" y="4436703"/>
            <a:ext cx="940595" cy="2421295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167810" y="882502"/>
            <a:ext cx="4329223" cy="84008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Faces </a:t>
            </a:r>
            <a:endParaRPr lang="ko-KR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6785345" y="1007839"/>
            <a:ext cx="4329223" cy="84008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Clothes</a:t>
            </a:r>
            <a:endParaRPr lang="ko-KR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8200" y="153819"/>
            <a:ext cx="10515600" cy="74066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600" dirty="0" smtClean="0"/>
              <a:t>Choose Your Suspect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497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 hair"/>
          <p:cNvSpPr/>
          <p:nvPr/>
        </p:nvSpPr>
        <p:spPr>
          <a:xfrm>
            <a:off x="238891" y="162239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nde hair"/>
          <p:cNvSpPr/>
          <p:nvPr/>
        </p:nvSpPr>
        <p:spPr>
          <a:xfrm>
            <a:off x="238890" y="889602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Blonde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그림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02" y="319504"/>
            <a:ext cx="3075709" cy="6151418"/>
          </a:xfrm>
          <a:prstGeom prst="rect">
            <a:avLst/>
          </a:prstGeom>
          <a:effectLst/>
        </p:spPr>
      </p:pic>
      <p:sp>
        <p:nvSpPr>
          <p:cNvPr id="10" name="brown hair"/>
          <p:cNvSpPr/>
          <p:nvPr/>
        </p:nvSpPr>
        <p:spPr>
          <a:xfrm>
            <a:off x="238889" y="161696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d hair"/>
          <p:cNvSpPr/>
          <p:nvPr/>
        </p:nvSpPr>
        <p:spPr>
          <a:xfrm>
            <a:off x="238888" y="235125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grey hair"/>
          <p:cNvSpPr/>
          <p:nvPr/>
        </p:nvSpPr>
        <p:spPr>
          <a:xfrm>
            <a:off x="238887" y="309593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o hair"/>
          <p:cNvSpPr/>
          <p:nvPr/>
        </p:nvSpPr>
        <p:spPr>
          <a:xfrm>
            <a:off x="238886" y="384061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ig eyes"/>
          <p:cNvSpPr/>
          <p:nvPr/>
        </p:nvSpPr>
        <p:spPr>
          <a:xfrm>
            <a:off x="2171097" y="424598"/>
            <a:ext cx="1380265" cy="63384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Eyes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mall eyes"/>
          <p:cNvSpPr/>
          <p:nvPr/>
        </p:nvSpPr>
        <p:spPr>
          <a:xfrm>
            <a:off x="2171096" y="1151961"/>
            <a:ext cx="1380265" cy="63384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big nose"/>
          <p:cNvSpPr/>
          <p:nvPr/>
        </p:nvSpPr>
        <p:spPr>
          <a:xfrm>
            <a:off x="4029632" y="2017872"/>
            <a:ext cx="1380265" cy="6338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Nose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mall nose"/>
          <p:cNvSpPr/>
          <p:nvPr/>
        </p:nvSpPr>
        <p:spPr>
          <a:xfrm>
            <a:off x="4029631" y="2762552"/>
            <a:ext cx="1380265" cy="6338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Nose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big mouth"/>
          <p:cNvSpPr/>
          <p:nvPr/>
        </p:nvSpPr>
        <p:spPr>
          <a:xfrm>
            <a:off x="4029632" y="4027651"/>
            <a:ext cx="1380265" cy="6338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Mouth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mall mouth"/>
          <p:cNvSpPr/>
          <p:nvPr/>
        </p:nvSpPr>
        <p:spPr>
          <a:xfrm>
            <a:off x="4029631" y="4755014"/>
            <a:ext cx="1380265" cy="6338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Mouth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blue eyes"/>
          <p:cNvSpPr/>
          <p:nvPr/>
        </p:nvSpPr>
        <p:spPr>
          <a:xfrm>
            <a:off x="2187735" y="2034005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Eyes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brown eyes"/>
          <p:cNvSpPr/>
          <p:nvPr/>
        </p:nvSpPr>
        <p:spPr>
          <a:xfrm>
            <a:off x="2187734" y="2761368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green eyes"/>
          <p:cNvSpPr/>
          <p:nvPr/>
        </p:nvSpPr>
        <p:spPr>
          <a:xfrm>
            <a:off x="2187733" y="3488731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6988844" y="2411999"/>
            <a:ext cx="4043554" cy="1146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C00000"/>
                </a:solidFill>
              </a:rPr>
              <a:t>No, she doesn’t.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6988842" y="2411999"/>
            <a:ext cx="4043556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</a:rPr>
              <a:t>Yes, she does. </a:t>
            </a:r>
            <a:endParaRPr lang="ko-KR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4" name="blue eyes"/>
          <p:cNvSpPr/>
          <p:nvPr/>
        </p:nvSpPr>
        <p:spPr>
          <a:xfrm>
            <a:off x="238886" y="4661496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Curly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brown eyes"/>
          <p:cNvSpPr/>
          <p:nvPr/>
        </p:nvSpPr>
        <p:spPr>
          <a:xfrm>
            <a:off x="238885" y="5388859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green eyes"/>
          <p:cNvSpPr/>
          <p:nvPr/>
        </p:nvSpPr>
        <p:spPr>
          <a:xfrm>
            <a:off x="238884" y="6116222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blue eyes"/>
          <p:cNvSpPr/>
          <p:nvPr/>
        </p:nvSpPr>
        <p:spPr>
          <a:xfrm>
            <a:off x="2134259" y="4706794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brown eyes"/>
          <p:cNvSpPr/>
          <p:nvPr/>
        </p:nvSpPr>
        <p:spPr>
          <a:xfrm>
            <a:off x="2134258" y="5434157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green eyes"/>
          <p:cNvSpPr/>
          <p:nvPr/>
        </p:nvSpPr>
        <p:spPr>
          <a:xfrm>
            <a:off x="2134257" y="6161520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1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grpId="1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2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2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xit" presetSubtype="0" fill="hold" grpId="2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xit" presetSubtype="0" fill="hold" grpId="3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xit" presetSubtype="0" fill="hold" grpId="3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xit" presetSubtype="0" fill="hold" grpId="3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xit" presetSubtype="0" fill="hold" grpId="4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80" grpId="0" animBg="1"/>
      <p:bldP spid="80" grpId="1" animBg="1"/>
      <p:bldP spid="80" grpId="4" animBg="1"/>
      <p:bldP spid="80" grpId="5" animBg="1"/>
      <p:bldP spid="80" grpId="6" animBg="1"/>
      <p:bldP spid="80" grpId="7" animBg="1"/>
      <p:bldP spid="80" grpId="8" animBg="1"/>
      <p:bldP spid="80" grpId="9" animBg="1"/>
      <p:bldP spid="80" grpId="10" animBg="1"/>
      <p:bldP spid="80" grpId="11" animBg="1"/>
      <p:bldP spid="80" grpId="14" animBg="1"/>
      <p:bldP spid="80" grpId="15" animBg="1"/>
      <p:bldP spid="80" grpId="16" animBg="1"/>
      <p:bldP spid="80" grpId="17" animBg="1"/>
      <p:bldP spid="80" grpId="20" animBg="1"/>
      <p:bldP spid="80" grpId="21" animBg="1"/>
      <p:bldP spid="80" grpId="24" animBg="1"/>
      <p:bldP spid="80" grpId="25" animBg="1"/>
      <p:bldP spid="80" grpId="28" animBg="1"/>
      <p:bldP spid="80" grpId="29" animBg="1"/>
      <p:bldP spid="80" grpId="32" animBg="1"/>
      <p:bldP spid="80" grpId="33" animBg="1"/>
      <p:bldP spid="80" grpId="34" animBg="1"/>
      <p:bldP spid="80" grpId="35" animBg="1"/>
      <p:bldP spid="80" grpId="38" animBg="1"/>
      <p:bldP spid="80" grpId="39" animBg="1"/>
      <p:bldP spid="80" grpId="40" animBg="1"/>
      <p:bldP spid="80" grpId="41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1" grpId="6" animBg="1"/>
      <p:bldP spid="81" grpId="7" animBg="1"/>
      <p:bldP spid="81" grpId="8" animBg="1"/>
      <p:bldP spid="81" grpId="9" animBg="1"/>
      <p:bldP spid="81" grpId="10" animBg="1"/>
      <p:bldP spid="81" grpId="11" animBg="1"/>
      <p:bldP spid="81" grpId="12" animBg="1"/>
      <p:bldP spid="81" grpId="13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10547498" y="5560828"/>
            <a:ext cx="1467293" cy="116958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 hair"/>
          <p:cNvSpPr/>
          <p:nvPr/>
        </p:nvSpPr>
        <p:spPr>
          <a:xfrm>
            <a:off x="238891" y="162239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nde hair"/>
          <p:cNvSpPr/>
          <p:nvPr/>
        </p:nvSpPr>
        <p:spPr>
          <a:xfrm>
            <a:off x="238890" y="889602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Blonde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그림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86" y="424598"/>
            <a:ext cx="3075709" cy="6151418"/>
          </a:xfrm>
          <a:prstGeom prst="rect">
            <a:avLst/>
          </a:prstGeom>
          <a:effectLst/>
        </p:spPr>
      </p:pic>
      <p:sp>
        <p:nvSpPr>
          <p:cNvPr id="10" name="brown hair"/>
          <p:cNvSpPr/>
          <p:nvPr/>
        </p:nvSpPr>
        <p:spPr>
          <a:xfrm>
            <a:off x="238889" y="161696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d hair"/>
          <p:cNvSpPr/>
          <p:nvPr/>
        </p:nvSpPr>
        <p:spPr>
          <a:xfrm>
            <a:off x="238888" y="235125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grey hair"/>
          <p:cNvSpPr/>
          <p:nvPr/>
        </p:nvSpPr>
        <p:spPr>
          <a:xfrm>
            <a:off x="238887" y="309593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o hair"/>
          <p:cNvSpPr/>
          <p:nvPr/>
        </p:nvSpPr>
        <p:spPr>
          <a:xfrm>
            <a:off x="238886" y="384061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ig eyes"/>
          <p:cNvSpPr/>
          <p:nvPr/>
        </p:nvSpPr>
        <p:spPr>
          <a:xfrm>
            <a:off x="2171097" y="424598"/>
            <a:ext cx="1380265" cy="63384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Eyes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mall eyes"/>
          <p:cNvSpPr/>
          <p:nvPr/>
        </p:nvSpPr>
        <p:spPr>
          <a:xfrm>
            <a:off x="2171096" y="1151961"/>
            <a:ext cx="1380265" cy="63384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big nose"/>
          <p:cNvSpPr/>
          <p:nvPr/>
        </p:nvSpPr>
        <p:spPr>
          <a:xfrm>
            <a:off x="4029632" y="2017872"/>
            <a:ext cx="1380265" cy="6338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Nose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mall nose"/>
          <p:cNvSpPr/>
          <p:nvPr/>
        </p:nvSpPr>
        <p:spPr>
          <a:xfrm>
            <a:off x="4029631" y="2762552"/>
            <a:ext cx="1380265" cy="6338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Nose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big mouth"/>
          <p:cNvSpPr/>
          <p:nvPr/>
        </p:nvSpPr>
        <p:spPr>
          <a:xfrm>
            <a:off x="4029632" y="4027651"/>
            <a:ext cx="1380265" cy="6338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Mouth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mall mouth"/>
          <p:cNvSpPr/>
          <p:nvPr/>
        </p:nvSpPr>
        <p:spPr>
          <a:xfrm>
            <a:off x="4029631" y="4755014"/>
            <a:ext cx="1380265" cy="6338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Mouth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blue eyes"/>
          <p:cNvSpPr/>
          <p:nvPr/>
        </p:nvSpPr>
        <p:spPr>
          <a:xfrm>
            <a:off x="2187735" y="2034005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Eyes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brown eyes"/>
          <p:cNvSpPr/>
          <p:nvPr/>
        </p:nvSpPr>
        <p:spPr>
          <a:xfrm>
            <a:off x="2187734" y="2761368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green eyes"/>
          <p:cNvSpPr/>
          <p:nvPr/>
        </p:nvSpPr>
        <p:spPr>
          <a:xfrm>
            <a:off x="2187733" y="3488731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7207663" y="2857052"/>
            <a:ext cx="4043554" cy="1146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C00000"/>
                </a:solidFill>
              </a:rPr>
              <a:t>No, she doesn’t.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7207663" y="2865709"/>
            <a:ext cx="4043556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</a:rPr>
              <a:t>Yes, she does. </a:t>
            </a:r>
            <a:endParaRPr lang="ko-KR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4" name="blue eyes"/>
          <p:cNvSpPr/>
          <p:nvPr/>
        </p:nvSpPr>
        <p:spPr>
          <a:xfrm>
            <a:off x="238886" y="4661496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Curly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brown eyes"/>
          <p:cNvSpPr/>
          <p:nvPr/>
        </p:nvSpPr>
        <p:spPr>
          <a:xfrm>
            <a:off x="238885" y="5388859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green eyes"/>
          <p:cNvSpPr/>
          <p:nvPr/>
        </p:nvSpPr>
        <p:spPr>
          <a:xfrm>
            <a:off x="238884" y="6116222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blue eyes"/>
          <p:cNvSpPr/>
          <p:nvPr/>
        </p:nvSpPr>
        <p:spPr>
          <a:xfrm>
            <a:off x="2134259" y="4706794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brown eyes"/>
          <p:cNvSpPr/>
          <p:nvPr/>
        </p:nvSpPr>
        <p:spPr>
          <a:xfrm>
            <a:off x="2134258" y="5434157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green eyes"/>
          <p:cNvSpPr/>
          <p:nvPr/>
        </p:nvSpPr>
        <p:spPr>
          <a:xfrm>
            <a:off x="2134257" y="6161520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4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1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1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2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xit" presetSubtype="0" fill="hold" grpId="2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2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xit" presetSubtype="0" fill="hold" grpId="3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xit" presetSubtype="0" fill="hold" grpId="3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xit" presetSubtype="0" fill="hold" grpId="3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xit" presetSubtype="0" fill="hold" grpId="3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0" grpId="6" animBg="1"/>
      <p:bldP spid="80" grpId="7" animBg="1"/>
      <p:bldP spid="80" grpId="8" animBg="1"/>
      <p:bldP spid="80" grpId="9" animBg="1"/>
      <p:bldP spid="80" grpId="14" animBg="1"/>
      <p:bldP spid="80" grpId="15" animBg="1"/>
      <p:bldP spid="80" grpId="18" animBg="1"/>
      <p:bldP spid="80" grpId="19" animBg="1"/>
      <p:bldP spid="80" grpId="20" animBg="1"/>
      <p:bldP spid="80" grpId="21" animBg="1"/>
      <p:bldP spid="80" grpId="22" animBg="1"/>
      <p:bldP spid="80" grpId="23" animBg="1"/>
      <p:bldP spid="80" grpId="26" animBg="1"/>
      <p:bldP spid="80" grpId="27" animBg="1"/>
      <p:bldP spid="80" grpId="30" animBg="1"/>
      <p:bldP spid="80" grpId="31" animBg="1"/>
      <p:bldP spid="80" grpId="34" animBg="1"/>
      <p:bldP spid="80" grpId="35" animBg="1"/>
      <p:bldP spid="80" grpId="36" animBg="1"/>
      <p:bldP spid="80" grpId="37" animBg="1"/>
      <p:bldP spid="80" grpId="38" animBg="1"/>
      <p:bldP spid="80" grpId="39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1" grpId="6" animBg="1"/>
      <p:bldP spid="81" grpId="7" animBg="1"/>
      <p:bldP spid="81" grpId="8" animBg="1"/>
      <p:bldP spid="81" grpId="9" animBg="1"/>
      <p:bldP spid="81" grpId="10" animBg="1"/>
      <p:bldP spid="81" grpId="11" animBg="1"/>
      <p:bldP spid="81" grpId="12" animBg="1"/>
      <p:bldP spid="81" grpId="13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214"/>
          </a:xfrm>
          <a:prstGeom prst="rect">
            <a:avLst/>
          </a:prstGeom>
        </p:spPr>
      </p:pic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0547498" y="5560828"/>
            <a:ext cx="1467293" cy="116958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20" y="394193"/>
            <a:ext cx="2469051" cy="6355874"/>
          </a:xfrm>
          <a:prstGeom prst="rect">
            <a:avLst/>
          </a:prstGeom>
        </p:spPr>
      </p:pic>
      <p:sp>
        <p:nvSpPr>
          <p:cNvPr id="4" name="black hair"/>
          <p:cNvSpPr/>
          <p:nvPr/>
        </p:nvSpPr>
        <p:spPr>
          <a:xfrm>
            <a:off x="238891" y="162239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nde hair"/>
          <p:cNvSpPr/>
          <p:nvPr/>
        </p:nvSpPr>
        <p:spPr>
          <a:xfrm>
            <a:off x="238890" y="889602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Blonde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rown hair"/>
          <p:cNvSpPr/>
          <p:nvPr/>
        </p:nvSpPr>
        <p:spPr>
          <a:xfrm>
            <a:off x="238889" y="161696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d hair"/>
          <p:cNvSpPr/>
          <p:nvPr/>
        </p:nvSpPr>
        <p:spPr>
          <a:xfrm>
            <a:off x="238888" y="235125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grey hair"/>
          <p:cNvSpPr/>
          <p:nvPr/>
        </p:nvSpPr>
        <p:spPr>
          <a:xfrm>
            <a:off x="238887" y="309593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o hair"/>
          <p:cNvSpPr/>
          <p:nvPr/>
        </p:nvSpPr>
        <p:spPr>
          <a:xfrm>
            <a:off x="238886" y="3840615"/>
            <a:ext cx="1380265" cy="633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ig eyes"/>
          <p:cNvSpPr/>
          <p:nvPr/>
        </p:nvSpPr>
        <p:spPr>
          <a:xfrm>
            <a:off x="2171097" y="424598"/>
            <a:ext cx="1380265" cy="63384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Eyes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mall eyes"/>
          <p:cNvSpPr/>
          <p:nvPr/>
        </p:nvSpPr>
        <p:spPr>
          <a:xfrm>
            <a:off x="2171096" y="1151961"/>
            <a:ext cx="1380265" cy="63384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big nose"/>
          <p:cNvSpPr/>
          <p:nvPr/>
        </p:nvSpPr>
        <p:spPr>
          <a:xfrm>
            <a:off x="4029632" y="2017872"/>
            <a:ext cx="1380265" cy="6338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Nose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mall nose"/>
          <p:cNvSpPr/>
          <p:nvPr/>
        </p:nvSpPr>
        <p:spPr>
          <a:xfrm>
            <a:off x="4029631" y="2762552"/>
            <a:ext cx="1380265" cy="6338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Nose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big mouth"/>
          <p:cNvSpPr/>
          <p:nvPr/>
        </p:nvSpPr>
        <p:spPr>
          <a:xfrm>
            <a:off x="4029632" y="4027651"/>
            <a:ext cx="1380265" cy="6338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Mouth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mall mouth"/>
          <p:cNvSpPr/>
          <p:nvPr/>
        </p:nvSpPr>
        <p:spPr>
          <a:xfrm>
            <a:off x="4029631" y="4755014"/>
            <a:ext cx="1380265" cy="6338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Mouth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blue eyes"/>
          <p:cNvSpPr/>
          <p:nvPr/>
        </p:nvSpPr>
        <p:spPr>
          <a:xfrm>
            <a:off x="2187735" y="2034005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Eyes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brown eyes"/>
          <p:cNvSpPr/>
          <p:nvPr/>
        </p:nvSpPr>
        <p:spPr>
          <a:xfrm>
            <a:off x="2187734" y="2761368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green eyes"/>
          <p:cNvSpPr/>
          <p:nvPr/>
        </p:nvSpPr>
        <p:spPr>
          <a:xfrm>
            <a:off x="2187733" y="3488731"/>
            <a:ext cx="1380265" cy="633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Eyes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6920694" y="2797206"/>
            <a:ext cx="4043554" cy="1146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rgbClr val="C00000"/>
                </a:solidFill>
              </a:rPr>
              <a:t>No, he doesn’t.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6920692" y="2814522"/>
            <a:ext cx="4043556" cy="11288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</a:rPr>
              <a:t>Yes, he does. </a:t>
            </a:r>
            <a:endParaRPr lang="ko-KR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4" name="blue eyes"/>
          <p:cNvSpPr/>
          <p:nvPr/>
        </p:nvSpPr>
        <p:spPr>
          <a:xfrm>
            <a:off x="238886" y="4661496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Curly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brown eyes"/>
          <p:cNvSpPr/>
          <p:nvPr/>
        </p:nvSpPr>
        <p:spPr>
          <a:xfrm>
            <a:off x="238885" y="5388859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green eyes"/>
          <p:cNvSpPr/>
          <p:nvPr/>
        </p:nvSpPr>
        <p:spPr>
          <a:xfrm>
            <a:off x="238884" y="6116222"/>
            <a:ext cx="1380265" cy="6338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Wavy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blue eyes"/>
          <p:cNvSpPr/>
          <p:nvPr/>
        </p:nvSpPr>
        <p:spPr>
          <a:xfrm>
            <a:off x="2134259" y="4706794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brown eyes"/>
          <p:cNvSpPr/>
          <p:nvPr/>
        </p:nvSpPr>
        <p:spPr>
          <a:xfrm>
            <a:off x="2134258" y="5434157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Hair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green eyes"/>
          <p:cNvSpPr/>
          <p:nvPr/>
        </p:nvSpPr>
        <p:spPr>
          <a:xfrm>
            <a:off x="2134257" y="6161520"/>
            <a:ext cx="1380265" cy="6338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Hair 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44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grpId="1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2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xit" presetSubtype="0" fill="hold" grpId="1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2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1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xit" presetSubtype="0" fill="hold" grpId="2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xit" presetSubtype="0" fill="hold" grpId="3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xit" presetSubtype="0" fill="hold" grpId="3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xit" presetSubtype="0" fill="hold" grpId="3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xit" presetSubtype="0" fill="hold" grpId="39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80" grpId="2" animBg="1"/>
      <p:bldP spid="80" grpId="3" animBg="1"/>
      <p:bldP spid="80" grpId="4" animBg="1"/>
      <p:bldP spid="80" grpId="5" animBg="1"/>
      <p:bldP spid="80" grpId="6" animBg="1"/>
      <p:bldP spid="80" grpId="7" animBg="1"/>
      <p:bldP spid="80" grpId="8" animBg="1"/>
      <p:bldP spid="80" grpId="9" animBg="1"/>
      <p:bldP spid="80" grpId="10" animBg="1"/>
      <p:bldP spid="80" grpId="11" animBg="1"/>
      <p:bldP spid="80" grpId="12" animBg="1"/>
      <p:bldP spid="80" grpId="13" animBg="1"/>
      <p:bldP spid="80" grpId="16" animBg="1"/>
      <p:bldP spid="80" grpId="17" animBg="1"/>
      <p:bldP spid="80" grpId="20" animBg="1"/>
      <p:bldP spid="80" grpId="21" animBg="1"/>
      <p:bldP spid="80" grpId="24" animBg="1"/>
      <p:bldP spid="80" grpId="25" animBg="1"/>
      <p:bldP spid="80" grpId="28" animBg="1"/>
      <p:bldP spid="80" grpId="29" animBg="1"/>
      <p:bldP spid="80" grpId="30" animBg="1"/>
      <p:bldP spid="80" grpId="31" animBg="1"/>
      <p:bldP spid="80" grpId="34" animBg="1"/>
      <p:bldP spid="80" grpId="35" animBg="1"/>
      <p:bldP spid="80" grpId="36" animBg="1"/>
      <p:bldP spid="80" grpId="37" animBg="1"/>
      <p:bldP spid="80" grpId="38" animBg="1"/>
      <p:bldP spid="80" grpId="39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1" grpId="6" animBg="1"/>
      <p:bldP spid="81" grpId="7" animBg="1"/>
      <p:bldP spid="81" grpId="8" animBg="1"/>
      <p:bldP spid="81" grpId="9" animBg="1"/>
      <p:bldP spid="81" grpId="10" animBg="1"/>
      <p:bldP spid="81" grpId="11" animBg="1"/>
      <p:bldP spid="81" grpId="12" animBg="1"/>
      <p:bldP spid="81" grpId="13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0547498" y="5560828"/>
            <a:ext cx="1467293" cy="116958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7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711</Words>
  <Application>Microsoft Office PowerPoint</Application>
  <PresentationFormat>와이드스크린</PresentationFormat>
  <Paragraphs>314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Office Theme</vt:lpstr>
      <vt:lpstr>Ask and Draw Game </vt:lpstr>
      <vt:lpstr>How to play: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Artist Game</dc:title>
  <dc:creator>user</dc:creator>
  <cp:lastModifiedBy>user</cp:lastModifiedBy>
  <cp:revision>67</cp:revision>
  <dcterms:created xsi:type="dcterms:W3CDTF">2017-04-07T06:03:41Z</dcterms:created>
  <dcterms:modified xsi:type="dcterms:W3CDTF">2017-04-10T05:16:25Z</dcterms:modified>
</cp:coreProperties>
</file>