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5" r:id="rId12"/>
    <p:sldId id="291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6" r:id="rId21"/>
    <p:sldId id="287" r:id="rId22"/>
    <p:sldId id="288" r:id="rId23"/>
    <p:sldId id="289" r:id="rId24"/>
    <p:sldId id="290" r:id="rId25"/>
    <p:sldId id="450" r:id="rId26"/>
    <p:sldId id="451" r:id="rId27"/>
    <p:sldId id="452" r:id="rId28"/>
    <p:sldId id="454" r:id="rId29"/>
    <p:sldId id="455" r:id="rId30"/>
    <p:sldId id="266" r:id="rId31"/>
    <p:sldId id="268" r:id="rId32"/>
    <p:sldId id="296" r:id="rId33"/>
    <p:sldId id="294" r:id="rId34"/>
    <p:sldId id="302" r:id="rId35"/>
    <p:sldId id="303" r:id="rId36"/>
    <p:sldId id="295" r:id="rId37"/>
    <p:sldId id="304" r:id="rId38"/>
    <p:sldId id="297" r:id="rId39"/>
    <p:sldId id="298" r:id="rId40"/>
    <p:sldId id="305" r:id="rId41"/>
    <p:sldId id="301" r:id="rId42"/>
    <p:sldId id="300" r:id="rId43"/>
    <p:sldId id="293" r:id="rId44"/>
    <p:sldId id="299" r:id="rId45"/>
    <p:sldId id="306" r:id="rId46"/>
    <p:sldId id="307" r:id="rId47"/>
    <p:sldId id="292" r:id="rId48"/>
    <p:sldId id="308" r:id="rId49"/>
    <p:sldId id="276" r:id="rId50"/>
    <p:sldId id="269" r:id="rId51"/>
    <p:sldId id="317" r:id="rId52"/>
    <p:sldId id="320" r:id="rId53"/>
    <p:sldId id="322" r:id="rId54"/>
    <p:sldId id="321" r:id="rId55"/>
    <p:sldId id="319" r:id="rId56"/>
    <p:sldId id="316" r:id="rId57"/>
    <p:sldId id="323" r:id="rId58"/>
    <p:sldId id="324" r:id="rId59"/>
    <p:sldId id="318" r:id="rId60"/>
    <p:sldId id="325" r:id="rId61"/>
    <p:sldId id="309" r:id="rId62"/>
    <p:sldId id="270" r:id="rId63"/>
    <p:sldId id="332" r:id="rId64"/>
    <p:sldId id="330" r:id="rId65"/>
    <p:sldId id="333" r:id="rId66"/>
    <p:sldId id="335" r:id="rId67"/>
    <p:sldId id="334" r:id="rId68"/>
    <p:sldId id="328" r:id="rId69"/>
    <p:sldId id="336" r:id="rId70"/>
    <p:sldId id="331" r:id="rId71"/>
    <p:sldId id="337" r:id="rId72"/>
    <p:sldId id="338" r:id="rId73"/>
    <p:sldId id="339" r:id="rId74"/>
    <p:sldId id="340" r:id="rId75"/>
    <p:sldId id="327" r:id="rId76"/>
    <p:sldId id="341" r:id="rId77"/>
    <p:sldId id="326" r:id="rId78"/>
    <p:sldId id="342" r:id="rId79"/>
    <p:sldId id="343" r:id="rId80"/>
    <p:sldId id="344" r:id="rId81"/>
    <p:sldId id="329" r:id="rId82"/>
    <p:sldId id="310" r:id="rId83"/>
    <p:sldId id="271" r:id="rId84"/>
    <p:sldId id="345" r:id="rId85"/>
    <p:sldId id="347" r:id="rId86"/>
    <p:sldId id="354" r:id="rId87"/>
    <p:sldId id="355" r:id="rId88"/>
    <p:sldId id="348" r:id="rId89"/>
    <p:sldId id="356" r:id="rId90"/>
    <p:sldId id="357" r:id="rId91"/>
    <p:sldId id="349" r:id="rId92"/>
    <p:sldId id="350" r:id="rId93"/>
    <p:sldId id="351" r:id="rId94"/>
    <p:sldId id="353" r:id="rId95"/>
    <p:sldId id="352" r:id="rId96"/>
    <p:sldId id="346" r:id="rId97"/>
    <p:sldId id="358" r:id="rId98"/>
    <p:sldId id="311" r:id="rId99"/>
    <p:sldId id="272" r:id="rId100"/>
    <p:sldId id="364" r:id="rId101"/>
    <p:sldId id="362" r:id="rId102"/>
    <p:sldId id="365" r:id="rId103"/>
    <p:sldId id="363" r:id="rId104"/>
    <p:sldId id="366" r:id="rId105"/>
    <p:sldId id="367" r:id="rId106"/>
    <p:sldId id="368" r:id="rId107"/>
    <p:sldId id="369" r:id="rId108"/>
    <p:sldId id="370" r:id="rId109"/>
    <p:sldId id="447" r:id="rId110"/>
    <p:sldId id="448" r:id="rId111"/>
    <p:sldId id="371" r:id="rId112"/>
    <p:sldId id="372" r:id="rId113"/>
    <p:sldId id="360" r:id="rId114"/>
    <p:sldId id="373" r:id="rId115"/>
    <p:sldId id="361" r:id="rId116"/>
    <p:sldId id="359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12" r:id="rId125"/>
    <p:sldId id="273" r:id="rId126"/>
    <p:sldId id="384" r:id="rId127"/>
    <p:sldId id="381" r:id="rId128"/>
    <p:sldId id="383" r:id="rId129"/>
    <p:sldId id="389" r:id="rId130"/>
    <p:sldId id="385" r:id="rId131"/>
    <p:sldId id="387" r:id="rId132"/>
    <p:sldId id="388" r:id="rId133"/>
    <p:sldId id="390" r:id="rId134"/>
    <p:sldId id="382" r:id="rId135"/>
    <p:sldId id="391" r:id="rId136"/>
    <p:sldId id="392" r:id="rId137"/>
    <p:sldId id="386" r:id="rId138"/>
    <p:sldId id="393" r:id="rId139"/>
    <p:sldId id="394" r:id="rId140"/>
    <p:sldId id="395" r:id="rId141"/>
    <p:sldId id="396" r:id="rId142"/>
    <p:sldId id="397" r:id="rId143"/>
    <p:sldId id="313" r:id="rId144"/>
    <p:sldId id="274" r:id="rId145"/>
    <p:sldId id="403" r:id="rId146"/>
    <p:sldId id="405" r:id="rId147"/>
    <p:sldId id="409" r:id="rId148"/>
    <p:sldId id="406" r:id="rId149"/>
    <p:sldId id="410" r:id="rId150"/>
    <p:sldId id="402" r:id="rId151"/>
    <p:sldId id="411" r:id="rId152"/>
    <p:sldId id="412" r:id="rId153"/>
    <p:sldId id="400" r:id="rId154"/>
    <p:sldId id="413" r:id="rId155"/>
    <p:sldId id="399" r:id="rId156"/>
    <p:sldId id="401" r:id="rId157"/>
    <p:sldId id="407" r:id="rId158"/>
    <p:sldId id="404" r:id="rId159"/>
    <p:sldId id="414" r:id="rId160"/>
    <p:sldId id="415" r:id="rId161"/>
    <p:sldId id="416" r:id="rId162"/>
    <p:sldId id="417" r:id="rId163"/>
    <p:sldId id="408" r:id="rId164"/>
    <p:sldId id="418" r:id="rId165"/>
    <p:sldId id="314" r:id="rId166"/>
    <p:sldId id="275" r:id="rId167"/>
    <p:sldId id="425" r:id="rId168"/>
    <p:sldId id="429" r:id="rId169"/>
    <p:sldId id="430" r:id="rId170"/>
    <p:sldId id="428" r:id="rId171"/>
    <p:sldId id="431" r:id="rId172"/>
    <p:sldId id="432" r:id="rId173"/>
    <p:sldId id="433" r:id="rId174"/>
    <p:sldId id="426" r:id="rId175"/>
    <p:sldId id="427" r:id="rId176"/>
    <p:sldId id="423" r:id="rId177"/>
    <p:sldId id="434" r:id="rId178"/>
    <p:sldId id="424" r:id="rId179"/>
    <p:sldId id="435" r:id="rId180"/>
    <p:sldId id="436" r:id="rId181"/>
    <p:sldId id="437" r:id="rId182"/>
    <p:sldId id="438" r:id="rId183"/>
    <p:sldId id="439" r:id="rId184"/>
    <p:sldId id="421" r:id="rId185"/>
    <p:sldId id="420" r:id="rId186"/>
    <p:sldId id="440" r:id="rId187"/>
    <p:sldId id="441" r:id="rId188"/>
    <p:sldId id="422" r:id="rId189"/>
    <p:sldId id="442" r:id="rId190"/>
    <p:sldId id="419" r:id="rId191"/>
    <p:sldId id="443" r:id="rId192"/>
    <p:sldId id="444" r:id="rId193"/>
    <p:sldId id="445" r:id="rId194"/>
    <p:sldId id="315" r:id="rId19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26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41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76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56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098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802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581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50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7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720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239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87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90FD6-A0A1-469B-A273-50CC4CCC9421}" type="datetimeFigureOut">
              <a:rPr lang="ko-KR" altLang="en-US" smtClean="0"/>
              <a:t>2017-04-21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949CF-0C6D-4D59-8F6D-C72B7BFA9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56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12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2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4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50.xml"/><Relationship Id="rId7" Type="http://schemas.openxmlformats.org/officeDocument/2006/relationships/slide" Target="slide125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83.xml"/><Relationship Id="rId4" Type="http://schemas.openxmlformats.org/officeDocument/2006/relationships/slide" Target="slide62.xml"/><Relationship Id="rId9" Type="http://schemas.openxmlformats.org/officeDocument/2006/relationships/slide" Target="slide1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do I get there?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Follow the clues to make the picture.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948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Ride my bike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48" y="2272602"/>
            <a:ext cx="3471904" cy="347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97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18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78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2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7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4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64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64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87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한쪽 모서리가 잘린 사각형 4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405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sp>
        <p:nvSpPr>
          <p:cNvPr id="4" name="한쪽 모서리가 잘린 사각형 3">
            <a:hlinkClick r:id="rId3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  <p:pic>
        <p:nvPicPr>
          <p:cNvPr id="5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Home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sp>
        <p:nvSpPr>
          <p:cNvPr id="4" name="한쪽 모서리가 잘린 사각형 3">
            <a:hlinkClick r:id="rId3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  <p:pic>
        <p:nvPicPr>
          <p:cNvPr id="5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24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19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28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30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53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98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72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91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23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타원 4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Police Station 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3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41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3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1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9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216"/>
            <a:ext cx="12192000" cy="8237216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90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0599"/>
            <a:ext cx="4686300" cy="31217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519" y="1782147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0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32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24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4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35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Library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4"/>
            <a:ext cx="12271664" cy="8181109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45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89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58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21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00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288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56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81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9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City Hall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712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50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87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334"/>
            <a:ext cx="12192000" cy="8021950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114044"/>
            <a:ext cx="3896257" cy="3774499"/>
          </a:xfrm>
          <a:prstGeom prst="rect">
            <a:avLst/>
          </a:prstGeom>
        </p:spPr>
      </p:pic>
      <p:pic>
        <p:nvPicPr>
          <p:cNvPr id="5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14" y="1954966"/>
            <a:ext cx="4356934" cy="43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02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35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86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4"/>
            <a:ext cx="12271664" cy="8181109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14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08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Bakery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6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9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1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14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5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71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00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89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Park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7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06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4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한쪽 모서리가 잘린 사각형 4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84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87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89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680"/>
            <a:ext cx="12192000" cy="8059506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7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8</a:t>
            </a:r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89" y="2192480"/>
            <a:ext cx="3528887" cy="3418609"/>
          </a:xfrm>
          <a:prstGeom prst="rect">
            <a:avLst/>
          </a:prstGeom>
        </p:spPr>
      </p:pic>
      <p:pic>
        <p:nvPicPr>
          <p:cNvPr id="5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797356" cy="479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18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17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77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Zoo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90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81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2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4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69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4"/>
            <a:ext cx="12271664" cy="8181109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08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34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82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36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373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Bank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60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32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83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8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21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746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64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9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92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00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8515"/>
            <a:ext cx="12192000" cy="807085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Restaurant 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25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90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02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91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727"/>
            <a:ext cx="12192000" cy="8131796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28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Play: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Read the clues and draw a line to the next location </a:t>
            </a:r>
            <a:br>
              <a:rPr lang="en-US" altLang="ko-KR" dirty="0" smtClean="0"/>
            </a:br>
            <a:r>
              <a:rPr lang="en-US" altLang="ko-KR" dirty="0" smtClean="0"/>
              <a:t>(vehicle icon).  </a:t>
            </a:r>
          </a:p>
          <a:p>
            <a:endParaRPr lang="en-US" altLang="ko-KR" dirty="0"/>
          </a:p>
          <a:p>
            <a:r>
              <a:rPr lang="en-US" altLang="ko-KR" dirty="0" smtClean="0"/>
              <a:t>Each location has many different way to get there as indicated by the picture.</a:t>
            </a:r>
          </a:p>
          <a:p>
            <a:endParaRPr lang="en-US" altLang="ko-KR" dirty="0"/>
          </a:p>
          <a:p>
            <a:r>
              <a:rPr lang="en-US" altLang="ko-KR" dirty="0" smtClean="0"/>
              <a:t>Guess what the picture is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1028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44" y="5870022"/>
            <a:ext cx="741223" cy="7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12" y="5794124"/>
            <a:ext cx="817121" cy="8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22" y="5857811"/>
            <a:ext cx="753434" cy="7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lan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856" y="5889739"/>
            <a:ext cx="771798" cy="7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798" y="5905013"/>
            <a:ext cx="619241" cy="6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alk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6012555"/>
            <a:ext cx="356220" cy="59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ycle Bik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806" y="5927290"/>
            <a:ext cx="734247" cy="7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2" y="5944050"/>
            <a:ext cx="768680" cy="7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4"/>
            <a:ext cx="12271664" cy="8181109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Museum 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433204" y="2055813"/>
            <a:ext cx="7325591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Cinema / Theater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School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Post Office 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5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2566554" y="2055813"/>
            <a:ext cx="6733309" cy="25249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Hospital</a:t>
            </a:r>
            <a:endParaRPr lang="ko-KR" altLang="en-US" sz="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to 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5922818"/>
            <a:ext cx="10515600" cy="8152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 smtClean="0">
                <a:solidFill>
                  <a:srgbClr val="002060"/>
                </a:solidFill>
              </a:rPr>
              <a:t>Find the start location.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3" y="1600199"/>
            <a:ext cx="5611090" cy="40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8" y="1917120"/>
            <a:ext cx="5100992" cy="33666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520" y="1584610"/>
            <a:ext cx="4443845" cy="2499663"/>
          </a:xfrm>
          <a:prstGeom prst="rect">
            <a:avLst/>
          </a:prstGeom>
        </p:spPr>
      </p:pic>
      <p:sp>
        <p:nvSpPr>
          <p:cNvPr id="8" name="내용 개체 틀 2"/>
          <p:cNvSpPr txBox="1">
            <a:spLocks/>
          </p:cNvSpPr>
          <p:nvPr/>
        </p:nvSpPr>
        <p:spPr>
          <a:xfrm>
            <a:off x="545520" y="4048768"/>
            <a:ext cx="4206588" cy="815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dirty="0" smtClean="0">
                <a:solidFill>
                  <a:srgbClr val="002060"/>
                </a:solidFill>
              </a:rPr>
              <a:t>Home    +    Bike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9" name="도넛 8"/>
          <p:cNvSpPr/>
          <p:nvPr/>
        </p:nvSpPr>
        <p:spPr>
          <a:xfrm>
            <a:off x="8759535" y="2556163"/>
            <a:ext cx="415637" cy="405245"/>
          </a:xfrm>
          <a:prstGeom prst="donut">
            <a:avLst>
              <a:gd name="adj" fmla="val 10770"/>
            </a:avLst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4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520" y="1584610"/>
            <a:ext cx="4443845" cy="249966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to 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5922818"/>
            <a:ext cx="10515600" cy="8152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 smtClean="0">
                <a:solidFill>
                  <a:srgbClr val="002060"/>
                </a:solidFill>
              </a:rPr>
              <a:t>Look at the picture and ask, “How do I go to ________?”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3" y="1600199"/>
            <a:ext cx="5611090" cy="40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2012808"/>
            <a:ext cx="4939145" cy="28055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8" y="1917120"/>
            <a:ext cx="5100992" cy="3366655"/>
          </a:xfrm>
          <a:prstGeom prst="rect">
            <a:avLst/>
          </a:prstGeom>
        </p:spPr>
      </p:pic>
      <p:sp>
        <p:nvSpPr>
          <p:cNvPr id="8" name="모서리가 둥근 사각형 설명선 7"/>
          <p:cNvSpPr/>
          <p:nvPr/>
        </p:nvSpPr>
        <p:spPr>
          <a:xfrm>
            <a:off x="4989365" y="2305464"/>
            <a:ext cx="5519057" cy="2682089"/>
          </a:xfrm>
          <a:prstGeom prst="wedgeRoundRectCallout">
            <a:avLst>
              <a:gd name="adj1" fmla="val 68319"/>
              <a:gd name="adj2" fmla="val 3327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How do I go to the park? </a:t>
            </a:r>
            <a:endParaRPr lang="ko-KR" altLang="en-US" sz="3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to 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5922818"/>
            <a:ext cx="10515600" cy="8152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 smtClean="0">
                <a:solidFill>
                  <a:srgbClr val="002060"/>
                </a:solidFill>
              </a:rPr>
              <a:t>The teacher will answer, “I _________ to _________” 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3" y="1600199"/>
            <a:ext cx="5611090" cy="40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2012808"/>
            <a:ext cx="4939145" cy="28055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8" y="1917120"/>
            <a:ext cx="5100992" cy="3366655"/>
          </a:xfrm>
          <a:prstGeom prst="rect">
            <a:avLst/>
          </a:prstGeom>
        </p:spPr>
      </p:pic>
      <p:pic>
        <p:nvPicPr>
          <p:cNvPr id="7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19" y="2692361"/>
            <a:ext cx="1658049" cy="16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사각형 설명선 7"/>
          <p:cNvSpPr/>
          <p:nvPr/>
        </p:nvSpPr>
        <p:spPr>
          <a:xfrm>
            <a:off x="3596468" y="1011540"/>
            <a:ext cx="5519057" cy="2682089"/>
          </a:xfrm>
          <a:prstGeom prst="wedgeRoundRectCallout">
            <a:avLst>
              <a:gd name="adj1" fmla="val -38584"/>
              <a:gd name="adj2" fmla="val -759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take a bus to the park. </a:t>
            </a:r>
            <a:endParaRPr lang="ko-KR" altLang="en-US" sz="3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to 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5922818"/>
            <a:ext cx="10515600" cy="8152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 smtClean="0">
                <a:solidFill>
                  <a:srgbClr val="002060"/>
                </a:solidFill>
              </a:rPr>
              <a:t>Draw a line to the new location. 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3" y="1600199"/>
            <a:ext cx="5611090" cy="40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2012808"/>
            <a:ext cx="4939145" cy="2805545"/>
          </a:xfrm>
          <a:prstGeom prst="rect">
            <a:avLst/>
          </a:prstGeom>
        </p:spPr>
      </p:pic>
      <p:pic>
        <p:nvPicPr>
          <p:cNvPr id="7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19" y="2692361"/>
            <a:ext cx="1658049" cy="16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연결선 8"/>
          <p:cNvCxnSpPr/>
          <p:nvPr/>
        </p:nvCxnSpPr>
        <p:spPr>
          <a:xfrm flipH="1">
            <a:off x="7630886" y="2692361"/>
            <a:ext cx="1338943" cy="12700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8" y="1917120"/>
            <a:ext cx="5100992" cy="3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How</a:t>
            </a:r>
            <a:r>
              <a:rPr lang="ko-KR" altLang="en-US" dirty="0" smtClean="0"/>
              <a:t> </a:t>
            </a:r>
            <a:r>
              <a:rPr lang="en-US" altLang="ko-KR" dirty="0" smtClean="0"/>
              <a:t>to Play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5922818"/>
            <a:ext cx="10515600" cy="81525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 smtClean="0">
                <a:solidFill>
                  <a:srgbClr val="002060"/>
                </a:solidFill>
              </a:rPr>
              <a:t>Keep drawing location until you know the picture.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3" y="1600199"/>
            <a:ext cx="5611090" cy="40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" y="2012808"/>
            <a:ext cx="4939145" cy="28055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8" y="1917120"/>
            <a:ext cx="5100992" cy="3366655"/>
          </a:xfrm>
          <a:prstGeom prst="rect">
            <a:avLst/>
          </a:prstGeom>
        </p:spPr>
      </p:pic>
      <p:pic>
        <p:nvPicPr>
          <p:cNvPr id="7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19" y="2692361"/>
            <a:ext cx="1658049" cy="16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직선 연결선 7"/>
          <p:cNvCxnSpPr/>
          <p:nvPr/>
        </p:nvCxnSpPr>
        <p:spPr>
          <a:xfrm flipH="1">
            <a:off x="7630886" y="2692361"/>
            <a:ext cx="1338943" cy="12700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96" y="2017372"/>
            <a:ext cx="4979521" cy="2800981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7630886" y="3962400"/>
            <a:ext cx="1153886" cy="14695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96" y="2001921"/>
            <a:ext cx="5006990" cy="2816432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 flipV="1">
            <a:off x="8784772" y="4038600"/>
            <a:ext cx="1578428" cy="13933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84" y="1981425"/>
            <a:ext cx="5043426" cy="2836927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 flipH="1" flipV="1">
            <a:off x="8969829" y="2692361"/>
            <a:ext cx="1393371" cy="1346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6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Take a taxi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69" y="2529075"/>
            <a:ext cx="3457261" cy="345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Choose a Picture </a:t>
            </a:r>
            <a:endParaRPr lang="en-US" dirty="0"/>
          </a:p>
        </p:txBody>
      </p:sp>
      <p:sp>
        <p:nvSpPr>
          <p:cNvPr id="4" name="Teardrop 3">
            <a:hlinkClick r:id="rId2" action="ppaction://hlinksldjump"/>
          </p:cNvPr>
          <p:cNvSpPr/>
          <p:nvPr/>
        </p:nvSpPr>
        <p:spPr>
          <a:xfrm>
            <a:off x="461319" y="1985319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Teardrop 4">
            <a:hlinkClick r:id="rId3" action="ppaction://hlinksldjump"/>
          </p:cNvPr>
          <p:cNvSpPr/>
          <p:nvPr/>
        </p:nvSpPr>
        <p:spPr>
          <a:xfrm>
            <a:off x="3270422" y="1985319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2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Teardrop 5">
            <a:hlinkClick r:id="rId4" action="ppaction://hlinksldjump"/>
          </p:cNvPr>
          <p:cNvSpPr/>
          <p:nvPr/>
        </p:nvSpPr>
        <p:spPr>
          <a:xfrm>
            <a:off x="6079525" y="1985319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3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7" name="Teardrop 6">
            <a:hlinkClick r:id="rId5" action="ppaction://hlinksldjump"/>
          </p:cNvPr>
          <p:cNvSpPr/>
          <p:nvPr/>
        </p:nvSpPr>
        <p:spPr>
          <a:xfrm>
            <a:off x="8888628" y="1985319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4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8" name="Teardrop 7">
            <a:hlinkClick r:id="rId6" action="ppaction://hlinksldjump"/>
          </p:cNvPr>
          <p:cNvSpPr/>
          <p:nvPr/>
        </p:nvSpPr>
        <p:spPr>
          <a:xfrm>
            <a:off x="461319" y="4370173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5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Teardrop 8">
            <a:hlinkClick r:id="rId7" action="ppaction://hlinksldjump"/>
          </p:cNvPr>
          <p:cNvSpPr/>
          <p:nvPr/>
        </p:nvSpPr>
        <p:spPr>
          <a:xfrm>
            <a:off x="3270422" y="4370173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6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0" name="Teardrop 9">
            <a:hlinkClick r:id="rId8" action="ppaction://hlinksldjump"/>
          </p:cNvPr>
          <p:cNvSpPr/>
          <p:nvPr/>
        </p:nvSpPr>
        <p:spPr>
          <a:xfrm>
            <a:off x="6079525" y="4370173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7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1" name="Teardrop 10">
            <a:hlinkClick r:id="rId9" action="ppaction://hlinksldjump"/>
          </p:cNvPr>
          <p:cNvSpPr/>
          <p:nvPr/>
        </p:nvSpPr>
        <p:spPr>
          <a:xfrm>
            <a:off x="8888628" y="4370173"/>
            <a:ext cx="1886465" cy="159814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8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1</a:t>
            </a:r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9" y="1825625"/>
            <a:ext cx="4976911" cy="4821382"/>
          </a:xfrm>
          <a:prstGeom prst="rect">
            <a:avLst/>
          </a:prstGeom>
        </p:spPr>
      </p:pic>
      <p:pic>
        <p:nvPicPr>
          <p:cNvPr id="5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699" y="2681926"/>
            <a:ext cx="3495037" cy="34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77" y="1321782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24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50" y="1732329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39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19" y="1259119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09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85" y="1216383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755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76" y="1046773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5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38" y="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24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93" y="1085548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97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4"/>
            <a:ext cx="12271664" cy="8181109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67" y="96971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0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Take a bus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31" y="2606865"/>
            <a:ext cx="3636137" cy="363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4"/>
            <a:ext cx="12271664" cy="8181109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5" y="1503713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506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76" y="1232458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61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33" y="963099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88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81" y="671093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21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93" y="671093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11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48" y="780345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60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08" y="1092756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69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20" y="749172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6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20" y="774103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50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308"/>
            <a:ext cx="12192000" cy="7802652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6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Take a train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7" y="1690688"/>
            <a:ext cx="4111625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" y="2410691"/>
            <a:ext cx="5069530" cy="33770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16" y="1254529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35" y="673864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22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33" y="1473985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23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48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36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0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18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798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80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한쪽 모서리가 잘린 사각형 4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33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Take a subway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317" y="1904028"/>
            <a:ext cx="4165365" cy="416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62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649"/>
            <a:ext cx="12192000" cy="7916809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0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5" y="2158928"/>
            <a:ext cx="5531419" cy="36847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41" y="1616901"/>
            <a:ext cx="4226759" cy="422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8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38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4"/>
            <a:ext cx="12271664" cy="8181109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54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01065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42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7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85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69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336"/>
            <a:ext cx="12192000" cy="812800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18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Take a plane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0" y="1690688"/>
            <a:ext cx="4235459" cy="423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71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8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85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82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8" descr="http://www.iconcraze.com/wp-content/uploads/2016/11/ICONCRAZE-COM-Taxi-Icon-PNG-512x51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39385"/>
            <a:ext cx="5493530" cy="54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28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23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2828"/>
            <a:ext cx="12274435" cy="8636855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69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0" descr="plane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08" y="655951"/>
            <a:ext cx="5515813" cy="5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1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24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73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Take a boat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06" y="2330120"/>
            <a:ext cx="3188987" cy="31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39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54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72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45348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5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9" y="2216078"/>
            <a:ext cx="5359835" cy="3570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79" y="2216078"/>
            <a:ext cx="3436177" cy="34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20" y="987136"/>
            <a:ext cx="4976911" cy="4821382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52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16" descr="Cycle Bik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88" y="895151"/>
            <a:ext cx="5247447" cy="52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46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9" y="-488372"/>
            <a:ext cx="12192000" cy="80708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36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82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2" descr="http://wfarm3.dataknet.com/static/resources/icons/set34/222394c8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8" y="1254524"/>
            <a:ext cx="4425533" cy="4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10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Walk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32" y="2097024"/>
            <a:ext cx="2011135" cy="33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8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72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046"/>
            <a:ext cx="12192000" cy="902335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5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3"/>
            <a:ext cx="12192000" cy="8128000"/>
          </a:xfrm>
          <a:prstGeom prst="rect">
            <a:avLst/>
          </a:prstGeom>
        </p:spPr>
      </p:pic>
      <p:pic>
        <p:nvPicPr>
          <p:cNvPr id="3" name="Picture 14" descr="walking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31" y="1351635"/>
            <a:ext cx="2545799" cy="4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60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812800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19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9559"/>
            <a:ext cx="12192000" cy="8070850"/>
          </a:xfrm>
          <a:prstGeom prst="rect">
            <a:avLst/>
          </a:prstGeom>
        </p:spPr>
      </p:pic>
      <p:pic>
        <p:nvPicPr>
          <p:cNvPr id="3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89" y="689981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7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6" descr="https://d30y9cdsu7xlg0.cloudfront.net/png/10880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12" y="495300"/>
            <a:ext cx="5839724" cy="58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한쪽 모서리가 잘린 사각형 5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056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073"/>
            <a:ext cx="12192000" cy="8121650"/>
          </a:xfrm>
          <a:prstGeom prst="rect">
            <a:avLst/>
          </a:prstGeom>
        </p:spPr>
      </p:pic>
      <p:pic>
        <p:nvPicPr>
          <p:cNvPr id="3" name="Picture 4" descr="https://image.flaticon.com/icons/png/128/0/308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94" y="951986"/>
            <a:ext cx="5297303" cy="52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한쪽 모서리가 잘린 사각형 3">
            <a:hlinkClick r:id="rId4" action="ppaction://hlinksldjump"/>
          </p:cNvPr>
          <p:cNvSpPr/>
          <p:nvPr/>
        </p:nvSpPr>
        <p:spPr>
          <a:xfrm>
            <a:off x="0" y="6021550"/>
            <a:ext cx="2587336" cy="836450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Show Answer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11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0260"/>
            <a:ext cx="12192000" cy="7945348"/>
          </a:xfrm>
          <a:prstGeom prst="rect">
            <a:avLst/>
          </a:prstGeom>
        </p:spPr>
      </p:pic>
      <p:sp>
        <p:nvSpPr>
          <p:cNvPr id="2" name="정오각형 1">
            <a:hlinkClick r:id="rId3" action="ppaction://hlinksldjump"/>
          </p:cNvPr>
          <p:cNvSpPr/>
          <p:nvPr/>
        </p:nvSpPr>
        <p:spPr>
          <a:xfrm>
            <a:off x="9085118" y="3958936"/>
            <a:ext cx="3106882" cy="2899064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6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Picture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6" y="1825625"/>
            <a:ext cx="5804654" cy="42900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8" descr="https://upload.wikimedia.org/wikipedia/commons/thumb/9/96/BSicon_SUBWAY-CHN_alt.svg/2000px-BSicon_SUBWAY-CHN_alt.svg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54" y="1278340"/>
            <a:ext cx="5384571" cy="53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489</Words>
  <Application>Microsoft Office PowerPoint</Application>
  <PresentationFormat>와이드스크린</PresentationFormat>
  <Paragraphs>216</Paragraphs>
  <Slides>194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194</vt:i4>
      </vt:variant>
    </vt:vector>
  </HeadingPairs>
  <TitlesOfParts>
    <vt:vector size="200" baseType="lpstr">
      <vt:lpstr>맑은 고딕</vt:lpstr>
      <vt:lpstr>Algerian</vt:lpstr>
      <vt:lpstr>Arial</vt:lpstr>
      <vt:lpstr>Georgia</vt:lpstr>
      <vt:lpstr>Lucida Sans Unicode</vt:lpstr>
      <vt:lpstr>Office 테마</vt:lpstr>
      <vt:lpstr>How do I get there?</vt:lpstr>
      <vt:lpstr>How to Play:</vt:lpstr>
      <vt:lpstr>Take a taxi </vt:lpstr>
      <vt:lpstr>Take a bus</vt:lpstr>
      <vt:lpstr>Take a train</vt:lpstr>
      <vt:lpstr>Take a subway</vt:lpstr>
      <vt:lpstr>Take a plane</vt:lpstr>
      <vt:lpstr>Take a boat </vt:lpstr>
      <vt:lpstr>Walk </vt:lpstr>
      <vt:lpstr>Ride my bike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How to Play</vt:lpstr>
      <vt:lpstr>How to Play</vt:lpstr>
      <vt:lpstr>How to Play</vt:lpstr>
      <vt:lpstr>How to Play</vt:lpstr>
      <vt:lpstr>How to Play</vt:lpstr>
      <vt:lpstr>Choose a Picture </vt:lpstr>
      <vt:lpstr>Picture 1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Picture 2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Picture 3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Picture 4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Picture 5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Picture 6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Picture 7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Picture 8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I get there?</dc:title>
  <dc:creator>user</dc:creator>
  <cp:lastModifiedBy>user</cp:lastModifiedBy>
  <cp:revision>32</cp:revision>
  <dcterms:created xsi:type="dcterms:W3CDTF">2017-04-18T23:42:17Z</dcterms:created>
  <dcterms:modified xsi:type="dcterms:W3CDTF">2017-04-20T23:38:44Z</dcterms:modified>
</cp:coreProperties>
</file>