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2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59" r:id="rId14"/>
    <p:sldId id="260" r:id="rId15"/>
  </p:sldIdLst>
  <p:sldSz cx="12192000" cy="6858000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5494" autoAdjust="0"/>
  </p:normalViewPr>
  <p:slideViewPr>
    <p:cSldViewPr snapToGrid="0">
      <p:cViewPr varScale="1">
        <p:scale>
          <a:sx n="74" d="100"/>
          <a:sy n="74" d="100"/>
        </p:scale>
        <p:origin x="3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1A43C-5A5D-416C-BCE7-AF4ABE4B32E6}" type="datetimeFigureOut">
              <a:rPr lang="ko-KR" altLang="en-US" smtClean="0"/>
              <a:t>2017-04-19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5BCF0-3116-4CD5-8307-87CFA764DF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85836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1A43C-5A5D-416C-BCE7-AF4ABE4B32E6}" type="datetimeFigureOut">
              <a:rPr lang="ko-KR" altLang="en-US" smtClean="0"/>
              <a:t>2017-04-19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5BCF0-3116-4CD5-8307-87CFA764DF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08167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1A43C-5A5D-416C-BCE7-AF4ABE4B32E6}" type="datetimeFigureOut">
              <a:rPr lang="ko-KR" altLang="en-US" smtClean="0"/>
              <a:t>2017-04-19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5BCF0-3116-4CD5-8307-87CFA764DF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6996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1A43C-5A5D-416C-BCE7-AF4ABE4B32E6}" type="datetimeFigureOut">
              <a:rPr lang="ko-KR" altLang="en-US" smtClean="0"/>
              <a:t>2017-04-19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5BCF0-3116-4CD5-8307-87CFA764DF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28477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1A43C-5A5D-416C-BCE7-AF4ABE4B32E6}" type="datetimeFigureOut">
              <a:rPr lang="ko-KR" altLang="en-US" smtClean="0"/>
              <a:t>2017-04-19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5BCF0-3116-4CD5-8307-87CFA764DF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60756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1A43C-5A5D-416C-BCE7-AF4ABE4B32E6}" type="datetimeFigureOut">
              <a:rPr lang="ko-KR" altLang="en-US" smtClean="0"/>
              <a:t>2017-04-19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5BCF0-3116-4CD5-8307-87CFA764DF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55455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1A43C-5A5D-416C-BCE7-AF4ABE4B32E6}" type="datetimeFigureOut">
              <a:rPr lang="ko-KR" altLang="en-US" smtClean="0"/>
              <a:t>2017-04-19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5BCF0-3116-4CD5-8307-87CFA764DF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22583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1A43C-5A5D-416C-BCE7-AF4ABE4B32E6}" type="datetimeFigureOut">
              <a:rPr lang="ko-KR" altLang="en-US" smtClean="0"/>
              <a:t>2017-04-19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5BCF0-3116-4CD5-8307-87CFA764DF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0599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1A43C-5A5D-416C-BCE7-AF4ABE4B32E6}" type="datetimeFigureOut">
              <a:rPr lang="ko-KR" altLang="en-US" smtClean="0"/>
              <a:t>2017-04-19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5BCF0-3116-4CD5-8307-87CFA764DF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4837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1A43C-5A5D-416C-BCE7-AF4ABE4B32E6}" type="datetimeFigureOut">
              <a:rPr lang="ko-KR" altLang="en-US" smtClean="0"/>
              <a:t>2017-04-19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5BCF0-3116-4CD5-8307-87CFA764DF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04140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1A43C-5A5D-416C-BCE7-AF4ABE4B32E6}" type="datetimeFigureOut">
              <a:rPr lang="ko-KR" altLang="en-US" smtClean="0"/>
              <a:t>2017-04-19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5BCF0-3116-4CD5-8307-87CFA764DF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378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91A43C-5A5D-416C-BCE7-AF4ABE4B32E6}" type="datetimeFigureOut">
              <a:rPr lang="ko-KR" altLang="en-US" smtClean="0"/>
              <a:t>2017-04-19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95BCF0-3116-4CD5-8307-87CFA764DF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38940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 smtClean="0"/>
              <a:t>My</a:t>
            </a:r>
            <a:r>
              <a:rPr lang="ko-KR" altLang="en-US" dirty="0" smtClean="0"/>
              <a:t> </a:t>
            </a:r>
            <a:r>
              <a:rPr lang="en-US" altLang="ko-KR" dirty="0" smtClean="0"/>
              <a:t>Schedule Game 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68798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1201400" cy="1325563"/>
          </a:xfrm>
        </p:spPr>
        <p:txBody>
          <a:bodyPr/>
          <a:lstStyle/>
          <a:p>
            <a:r>
              <a:rPr lang="en-US" altLang="ko-KR" dirty="0" smtClean="0"/>
              <a:t>Part 2:  </a:t>
            </a:r>
            <a:r>
              <a:rPr lang="en-US" altLang="ko-KR" dirty="0" smtClean="0">
                <a:solidFill>
                  <a:srgbClr val="7030A0"/>
                </a:solidFill>
              </a:rPr>
              <a:t>Ask the teacher </a:t>
            </a:r>
            <a:endParaRPr lang="ko-KR" altLang="en-US" dirty="0">
              <a:solidFill>
                <a:srgbClr val="7030A0"/>
              </a:solidFill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4582884" y="5442858"/>
            <a:ext cx="1839686" cy="914400"/>
          </a:xfrm>
          <a:prstGeom prst="rect">
            <a:avLst/>
          </a:prstGeom>
          <a:solidFill>
            <a:srgbClr val="FF505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/>
          <p:cNvSpPr/>
          <p:nvPr/>
        </p:nvSpPr>
        <p:spPr>
          <a:xfrm>
            <a:off x="6476998" y="5442858"/>
            <a:ext cx="1839686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제목 1"/>
          <p:cNvSpPr txBox="1">
            <a:spLocks/>
          </p:cNvSpPr>
          <p:nvPr/>
        </p:nvSpPr>
        <p:spPr>
          <a:xfrm>
            <a:off x="4528456" y="5442859"/>
            <a:ext cx="1894114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ko-KR" dirty="0" smtClean="0"/>
              <a:t>Have Breakfast</a:t>
            </a:r>
            <a:endParaRPr lang="ko-KR" altLang="en-US" dirty="0">
              <a:solidFill>
                <a:srgbClr val="7030A0"/>
              </a:solidFill>
            </a:endParaRPr>
          </a:p>
        </p:txBody>
      </p:sp>
      <p:sp>
        <p:nvSpPr>
          <p:cNvPr id="13" name="제목 1"/>
          <p:cNvSpPr txBox="1">
            <a:spLocks/>
          </p:cNvSpPr>
          <p:nvPr/>
        </p:nvSpPr>
        <p:spPr>
          <a:xfrm>
            <a:off x="6422570" y="5442858"/>
            <a:ext cx="1894114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ko-KR" dirty="0" smtClean="0"/>
              <a:t>6:30</a:t>
            </a:r>
            <a:endParaRPr lang="ko-KR" altLang="en-US" dirty="0">
              <a:solidFill>
                <a:srgbClr val="7030A0"/>
              </a:solidFill>
            </a:endParaRPr>
          </a:p>
        </p:txBody>
      </p:sp>
      <p:sp>
        <p:nvSpPr>
          <p:cNvPr id="14" name="타원형 설명선 13"/>
          <p:cNvSpPr/>
          <p:nvPr/>
        </p:nvSpPr>
        <p:spPr>
          <a:xfrm>
            <a:off x="348343" y="2149932"/>
            <a:ext cx="5159828" cy="3325582"/>
          </a:xfrm>
          <a:prstGeom prst="wedgeEllipseCallou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4400" dirty="0" smtClean="0"/>
              <a:t>What time do you have breakfast? </a:t>
            </a:r>
            <a:endParaRPr lang="ko-KR" altLang="en-US" sz="4400" dirty="0"/>
          </a:p>
        </p:txBody>
      </p:sp>
    </p:spTree>
    <p:extLst>
      <p:ext uri="{BB962C8B-B14F-4D97-AF65-F5344CB8AC3E}">
        <p14:creationId xmlns:p14="http://schemas.microsoft.com/office/powerpoint/2010/main" val="1115726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1201400" cy="1325563"/>
          </a:xfrm>
        </p:spPr>
        <p:txBody>
          <a:bodyPr/>
          <a:lstStyle/>
          <a:p>
            <a:r>
              <a:rPr lang="en-US" altLang="ko-KR" dirty="0" smtClean="0"/>
              <a:t>Part 2:  </a:t>
            </a:r>
            <a:r>
              <a:rPr lang="en-US" altLang="ko-KR" dirty="0" smtClean="0">
                <a:solidFill>
                  <a:srgbClr val="7030A0"/>
                </a:solidFill>
              </a:rPr>
              <a:t>The teacher will make a sentence. </a:t>
            </a:r>
            <a:endParaRPr lang="ko-KR" altLang="en-US" dirty="0">
              <a:solidFill>
                <a:srgbClr val="7030A0"/>
              </a:solidFill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4582884" y="5442858"/>
            <a:ext cx="1839686" cy="914400"/>
          </a:xfrm>
          <a:prstGeom prst="rect">
            <a:avLst/>
          </a:prstGeom>
          <a:solidFill>
            <a:srgbClr val="FF505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/>
          <p:cNvSpPr/>
          <p:nvPr/>
        </p:nvSpPr>
        <p:spPr>
          <a:xfrm>
            <a:off x="6476998" y="5442858"/>
            <a:ext cx="1839686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제목 1"/>
          <p:cNvSpPr txBox="1">
            <a:spLocks/>
          </p:cNvSpPr>
          <p:nvPr/>
        </p:nvSpPr>
        <p:spPr>
          <a:xfrm>
            <a:off x="4528456" y="5442859"/>
            <a:ext cx="1894114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ko-KR" dirty="0" smtClean="0"/>
              <a:t>Have Breakfast</a:t>
            </a:r>
            <a:endParaRPr lang="ko-KR" altLang="en-US" dirty="0">
              <a:solidFill>
                <a:srgbClr val="7030A0"/>
              </a:solidFill>
            </a:endParaRPr>
          </a:p>
        </p:txBody>
      </p:sp>
      <p:sp>
        <p:nvSpPr>
          <p:cNvPr id="13" name="제목 1"/>
          <p:cNvSpPr txBox="1">
            <a:spLocks/>
          </p:cNvSpPr>
          <p:nvPr/>
        </p:nvSpPr>
        <p:spPr>
          <a:xfrm>
            <a:off x="6422570" y="5442858"/>
            <a:ext cx="1894114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ko-KR" dirty="0" smtClean="0"/>
              <a:t>6:30</a:t>
            </a:r>
            <a:endParaRPr lang="ko-KR" altLang="en-US" dirty="0">
              <a:solidFill>
                <a:srgbClr val="7030A0"/>
              </a:solidFill>
            </a:endParaRPr>
          </a:p>
        </p:txBody>
      </p:sp>
      <p:sp>
        <p:nvSpPr>
          <p:cNvPr id="14" name="타원형 설명선 13"/>
          <p:cNvSpPr/>
          <p:nvPr/>
        </p:nvSpPr>
        <p:spPr>
          <a:xfrm>
            <a:off x="348343" y="2149932"/>
            <a:ext cx="5159828" cy="3325582"/>
          </a:xfrm>
          <a:prstGeom prst="wedgeEllipseCallou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4400" dirty="0" smtClean="0"/>
              <a:t>What time do you have breakfast?</a:t>
            </a:r>
            <a:endParaRPr lang="ko-KR" altLang="en-US" sz="4400" dirty="0"/>
          </a:p>
        </p:txBody>
      </p:sp>
      <p:sp>
        <p:nvSpPr>
          <p:cNvPr id="15" name="타원형 설명선 14"/>
          <p:cNvSpPr/>
          <p:nvPr/>
        </p:nvSpPr>
        <p:spPr>
          <a:xfrm>
            <a:off x="6607627" y="2136327"/>
            <a:ext cx="5159828" cy="3325582"/>
          </a:xfrm>
          <a:prstGeom prst="wedgeEllipseCallout">
            <a:avLst>
              <a:gd name="adj1" fmla="val 37606"/>
              <a:gd name="adj2" fmla="val 62173"/>
            </a:avLst>
          </a:prstGeom>
          <a:solidFill>
            <a:schemeClr val="bg2">
              <a:lumMod val="25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4400" dirty="0" smtClean="0"/>
              <a:t>I </a:t>
            </a:r>
            <a:r>
              <a:rPr lang="en-US" altLang="ko-KR" sz="4400" smtClean="0"/>
              <a:t>have breakfast at </a:t>
            </a:r>
            <a:r>
              <a:rPr lang="en-US" altLang="ko-KR" sz="4400" dirty="0" smtClean="0"/>
              <a:t>6:30. </a:t>
            </a:r>
            <a:endParaRPr lang="ko-KR" altLang="en-US" sz="4400" dirty="0"/>
          </a:p>
        </p:txBody>
      </p:sp>
    </p:spTree>
    <p:extLst>
      <p:ext uri="{BB962C8B-B14F-4D97-AF65-F5344CB8AC3E}">
        <p14:creationId xmlns:p14="http://schemas.microsoft.com/office/powerpoint/2010/main" val="315403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Part 2:  </a:t>
            </a:r>
            <a:r>
              <a:rPr lang="en-US" altLang="ko-KR" dirty="0" smtClean="0">
                <a:solidFill>
                  <a:srgbClr val="7030A0"/>
                </a:solidFill>
              </a:rPr>
              <a:t>Cross it off of your Bingo card.</a:t>
            </a:r>
            <a:endParaRPr lang="ko-KR" altLang="en-US" dirty="0">
              <a:solidFill>
                <a:srgbClr val="7030A0"/>
              </a:solidFill>
            </a:endParaRPr>
          </a:p>
        </p:txBody>
      </p:sp>
      <p:pic>
        <p:nvPicPr>
          <p:cNvPr id="3" name="그림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8052" y="1690688"/>
            <a:ext cx="8875895" cy="499269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2" name="직사각형 11"/>
          <p:cNvSpPr/>
          <p:nvPr/>
        </p:nvSpPr>
        <p:spPr>
          <a:xfrm>
            <a:off x="1803538" y="3942935"/>
            <a:ext cx="255073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2800" dirty="0"/>
              <a:t>I </a:t>
            </a:r>
            <a:r>
              <a:rPr lang="en-US" altLang="ko-KR" sz="2800" dirty="0" smtClean="0"/>
              <a:t>do my homework at </a:t>
            </a:r>
            <a:r>
              <a:rPr lang="en-US" altLang="ko-KR" sz="2800" dirty="0"/>
              <a:t>9:00. </a:t>
            </a:r>
            <a:endParaRPr lang="ko-KR" altLang="en-US" sz="2800" dirty="0"/>
          </a:p>
        </p:txBody>
      </p:sp>
      <p:sp>
        <p:nvSpPr>
          <p:cNvPr id="5" name="직사각형 4"/>
          <p:cNvSpPr/>
          <p:nvPr/>
        </p:nvSpPr>
        <p:spPr>
          <a:xfrm>
            <a:off x="1803545" y="2767903"/>
            <a:ext cx="255073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3200" dirty="0"/>
              <a:t>I </a:t>
            </a:r>
            <a:r>
              <a:rPr lang="en-US" altLang="ko-KR" sz="3200" dirty="0" smtClean="0"/>
              <a:t>brush my teeth at 7:00</a:t>
            </a:r>
            <a:r>
              <a:rPr lang="en-US" altLang="ko-KR" sz="3200" dirty="0"/>
              <a:t>. </a:t>
            </a:r>
            <a:endParaRPr lang="ko-KR" altLang="en-US" sz="3200" dirty="0"/>
          </a:p>
        </p:txBody>
      </p:sp>
      <p:sp>
        <p:nvSpPr>
          <p:cNvPr id="6" name="직사각형 5"/>
          <p:cNvSpPr/>
          <p:nvPr/>
        </p:nvSpPr>
        <p:spPr>
          <a:xfrm>
            <a:off x="1803544" y="5512595"/>
            <a:ext cx="255073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3200" dirty="0"/>
              <a:t>I </a:t>
            </a:r>
            <a:r>
              <a:rPr lang="en-US" altLang="ko-KR" sz="3200" dirty="0" smtClean="0"/>
              <a:t>wash my face at 8:15. </a:t>
            </a:r>
            <a:endParaRPr lang="ko-KR" altLang="en-US" sz="3200" dirty="0"/>
          </a:p>
        </p:txBody>
      </p:sp>
      <p:sp>
        <p:nvSpPr>
          <p:cNvPr id="7" name="직사각형 6"/>
          <p:cNvSpPr/>
          <p:nvPr/>
        </p:nvSpPr>
        <p:spPr>
          <a:xfrm>
            <a:off x="4626430" y="4280598"/>
            <a:ext cx="299351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3200" dirty="0"/>
              <a:t>I go to </a:t>
            </a:r>
            <a:r>
              <a:rPr lang="en-US" altLang="ko-KR" sz="3200" dirty="0" smtClean="0"/>
              <a:t>school at 7:30</a:t>
            </a:r>
            <a:r>
              <a:rPr lang="en-US" altLang="ko-KR" sz="3200" dirty="0"/>
              <a:t>. </a:t>
            </a:r>
            <a:endParaRPr lang="ko-KR" altLang="en-US" sz="3200" dirty="0"/>
          </a:p>
        </p:txBody>
      </p:sp>
      <p:sp>
        <p:nvSpPr>
          <p:cNvPr id="8" name="직사각형 7"/>
          <p:cNvSpPr/>
          <p:nvPr/>
        </p:nvSpPr>
        <p:spPr>
          <a:xfrm>
            <a:off x="4893373" y="2861469"/>
            <a:ext cx="255073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3200" dirty="0"/>
              <a:t>I go to bed at </a:t>
            </a:r>
            <a:r>
              <a:rPr lang="en-US" altLang="ko-KR" sz="3200" dirty="0" smtClean="0"/>
              <a:t>8:15. </a:t>
            </a:r>
            <a:endParaRPr lang="ko-KR" altLang="en-US" sz="3200" dirty="0"/>
          </a:p>
        </p:txBody>
      </p:sp>
      <p:sp>
        <p:nvSpPr>
          <p:cNvPr id="9" name="직사각형 8"/>
          <p:cNvSpPr/>
          <p:nvPr/>
        </p:nvSpPr>
        <p:spPr>
          <a:xfrm>
            <a:off x="4893372" y="5606161"/>
            <a:ext cx="255073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3200" dirty="0"/>
              <a:t>I go to bed at </a:t>
            </a:r>
            <a:r>
              <a:rPr lang="en-US" altLang="ko-KR" sz="3200" dirty="0" smtClean="0"/>
              <a:t>8:00</a:t>
            </a:r>
            <a:r>
              <a:rPr lang="en-US" altLang="ko-KR" sz="3200" dirty="0"/>
              <a:t>. </a:t>
            </a:r>
            <a:endParaRPr lang="ko-KR" altLang="en-US" sz="3200" dirty="0"/>
          </a:p>
        </p:txBody>
      </p:sp>
      <p:sp>
        <p:nvSpPr>
          <p:cNvPr id="10" name="직사각형 9"/>
          <p:cNvSpPr/>
          <p:nvPr/>
        </p:nvSpPr>
        <p:spPr>
          <a:xfrm>
            <a:off x="7801574" y="4280598"/>
            <a:ext cx="255073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3200" dirty="0"/>
              <a:t>I </a:t>
            </a:r>
            <a:r>
              <a:rPr lang="en-US" altLang="ko-KR" sz="3200" dirty="0" smtClean="0"/>
              <a:t>wash my face at 8:30</a:t>
            </a:r>
            <a:r>
              <a:rPr lang="en-US" altLang="ko-KR" sz="3200" dirty="0"/>
              <a:t>. </a:t>
            </a:r>
            <a:endParaRPr lang="ko-KR" altLang="en-US" sz="3200" dirty="0"/>
          </a:p>
        </p:txBody>
      </p:sp>
      <p:sp>
        <p:nvSpPr>
          <p:cNvPr id="11" name="직사각형 10"/>
          <p:cNvSpPr/>
          <p:nvPr/>
        </p:nvSpPr>
        <p:spPr>
          <a:xfrm>
            <a:off x="7532027" y="2829458"/>
            <a:ext cx="308982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2800" dirty="0"/>
              <a:t>I </a:t>
            </a:r>
            <a:r>
              <a:rPr lang="en-US" altLang="ko-KR" sz="2800" dirty="0" smtClean="0"/>
              <a:t>have breakfast at 6:30</a:t>
            </a:r>
            <a:r>
              <a:rPr lang="en-US" altLang="ko-KR" sz="2800" dirty="0"/>
              <a:t>. </a:t>
            </a:r>
            <a:endParaRPr lang="ko-KR" altLang="en-US" sz="2800" dirty="0"/>
          </a:p>
        </p:txBody>
      </p:sp>
      <p:sp>
        <p:nvSpPr>
          <p:cNvPr id="13" name="직사각형 12"/>
          <p:cNvSpPr/>
          <p:nvPr/>
        </p:nvSpPr>
        <p:spPr>
          <a:xfrm>
            <a:off x="7707086" y="5606161"/>
            <a:ext cx="282686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3200" dirty="0"/>
              <a:t>I go to </a:t>
            </a:r>
            <a:r>
              <a:rPr lang="en-US" altLang="ko-KR" sz="3200" dirty="0" smtClean="0"/>
              <a:t>school at </a:t>
            </a:r>
            <a:r>
              <a:rPr lang="en-US" altLang="ko-KR" sz="3200" dirty="0"/>
              <a:t>9:00. </a:t>
            </a:r>
            <a:endParaRPr lang="ko-KR" altLang="en-US" sz="3200" dirty="0"/>
          </a:p>
        </p:txBody>
      </p:sp>
      <p:sp>
        <p:nvSpPr>
          <p:cNvPr id="4" name="곱셈 기호 3"/>
          <p:cNvSpPr/>
          <p:nvPr/>
        </p:nvSpPr>
        <p:spPr>
          <a:xfrm>
            <a:off x="7371040" y="2389514"/>
            <a:ext cx="3308393" cy="1797519"/>
          </a:xfrm>
          <a:prstGeom prst="mathMultiply">
            <a:avLst>
              <a:gd name="adj1" fmla="val 10962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01476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3" grpId="0"/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0" y="0"/>
            <a:ext cx="12191999" cy="1153829"/>
          </a:xfrm>
        </p:spPr>
        <p:txBody>
          <a:bodyPr anchor="ctr"/>
          <a:lstStyle/>
          <a:p>
            <a:r>
              <a:rPr lang="en-US" altLang="ko-KR" dirty="0" smtClean="0"/>
              <a:t>Schedule Bingo 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4042063" y="1330036"/>
            <a:ext cx="0" cy="5527964"/>
          </a:xfrm>
          <a:prstGeom prst="line">
            <a:avLst/>
          </a:prstGeom>
          <a:ln w="762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/>
          <p:cNvCxnSpPr/>
          <p:nvPr/>
        </p:nvCxnSpPr>
        <p:spPr>
          <a:xfrm>
            <a:off x="8286997" y="1330036"/>
            <a:ext cx="0" cy="5527964"/>
          </a:xfrm>
          <a:prstGeom prst="line">
            <a:avLst/>
          </a:prstGeom>
          <a:ln w="762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/>
          <p:cNvCxnSpPr/>
          <p:nvPr/>
        </p:nvCxnSpPr>
        <p:spPr>
          <a:xfrm>
            <a:off x="0" y="3052671"/>
            <a:ext cx="12166023" cy="28204"/>
          </a:xfrm>
          <a:prstGeom prst="line">
            <a:avLst/>
          </a:prstGeom>
          <a:ln w="762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직선 연결선 13"/>
          <p:cNvCxnSpPr/>
          <p:nvPr/>
        </p:nvCxnSpPr>
        <p:spPr>
          <a:xfrm>
            <a:off x="12987" y="5123212"/>
            <a:ext cx="12166023" cy="28204"/>
          </a:xfrm>
          <a:prstGeom prst="line">
            <a:avLst/>
          </a:prstGeom>
          <a:ln w="762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0335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9542" y="141515"/>
            <a:ext cx="2160000" cy="1440000"/>
          </a:xfr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n-US" altLang="ko-KR" dirty="0" smtClean="0"/>
              <a:t>Go to school </a:t>
            </a:r>
            <a:endParaRPr lang="ko-KR" altLang="en-US" dirty="0"/>
          </a:p>
        </p:txBody>
      </p:sp>
      <p:sp>
        <p:nvSpPr>
          <p:cNvPr id="4" name="제목 1"/>
          <p:cNvSpPr txBox="1">
            <a:spLocks/>
          </p:cNvSpPr>
          <p:nvPr/>
        </p:nvSpPr>
        <p:spPr>
          <a:xfrm>
            <a:off x="169542" y="1614173"/>
            <a:ext cx="2160000" cy="1440000"/>
          </a:xfrm>
          <a:prstGeom prst="rect">
            <a:avLst/>
          </a:prstGeom>
          <a:ln w="38100" cap="flat" cmpd="sng" algn="ctr">
            <a:solidFill>
              <a:schemeClr val="dk1"/>
            </a:solidFill>
            <a:prstDash val="solid"/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3600" dirty="0" smtClean="0"/>
              <a:t>Have breakfast</a:t>
            </a:r>
            <a:endParaRPr lang="ko-KR" altLang="en-US" sz="3600" dirty="0"/>
          </a:p>
        </p:txBody>
      </p:sp>
      <p:sp>
        <p:nvSpPr>
          <p:cNvPr id="5" name="제목 1"/>
          <p:cNvSpPr txBox="1">
            <a:spLocks/>
          </p:cNvSpPr>
          <p:nvPr/>
        </p:nvSpPr>
        <p:spPr>
          <a:xfrm>
            <a:off x="169542" y="3086831"/>
            <a:ext cx="2160000" cy="1440000"/>
          </a:xfrm>
          <a:prstGeom prst="rect">
            <a:avLst/>
          </a:prstGeom>
          <a:ln w="38100" cap="flat" cmpd="sng" algn="ctr">
            <a:solidFill>
              <a:schemeClr val="dk1"/>
            </a:solidFill>
            <a:prstDash val="solid"/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dirty="0" smtClean="0"/>
              <a:t>Go to bed</a:t>
            </a:r>
            <a:endParaRPr lang="ko-KR" altLang="en-US" dirty="0"/>
          </a:p>
        </p:txBody>
      </p:sp>
      <p:sp>
        <p:nvSpPr>
          <p:cNvPr id="8" name="제목 1"/>
          <p:cNvSpPr txBox="1">
            <a:spLocks/>
          </p:cNvSpPr>
          <p:nvPr/>
        </p:nvSpPr>
        <p:spPr>
          <a:xfrm>
            <a:off x="169542" y="4559489"/>
            <a:ext cx="2160000" cy="1440000"/>
          </a:xfrm>
          <a:prstGeom prst="rect">
            <a:avLst/>
          </a:prstGeom>
          <a:ln w="38100" cap="flat" cmpd="sng" algn="ctr">
            <a:solidFill>
              <a:schemeClr val="dk1"/>
            </a:solidFill>
            <a:prstDash val="solid"/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dirty="0" smtClean="0"/>
              <a:t>Get up</a:t>
            </a:r>
            <a:endParaRPr lang="ko-KR" altLang="en-US" dirty="0"/>
          </a:p>
        </p:txBody>
      </p:sp>
      <p:sp>
        <p:nvSpPr>
          <p:cNvPr id="9" name="제목 1"/>
          <p:cNvSpPr txBox="1">
            <a:spLocks/>
          </p:cNvSpPr>
          <p:nvPr/>
        </p:nvSpPr>
        <p:spPr>
          <a:xfrm>
            <a:off x="2362200" y="141515"/>
            <a:ext cx="2160000" cy="1440000"/>
          </a:xfrm>
          <a:prstGeom prst="rect">
            <a:avLst/>
          </a:prstGeom>
          <a:ln w="38100" cap="flat" cmpd="sng" algn="ctr">
            <a:solidFill>
              <a:schemeClr val="dk1"/>
            </a:solidFill>
            <a:prstDash val="solid"/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dirty="0" smtClean="0"/>
              <a:t>Water the tree</a:t>
            </a:r>
            <a:endParaRPr lang="ko-KR" altLang="en-US" dirty="0"/>
          </a:p>
        </p:txBody>
      </p:sp>
      <p:sp>
        <p:nvSpPr>
          <p:cNvPr id="10" name="제목 1"/>
          <p:cNvSpPr txBox="1">
            <a:spLocks/>
          </p:cNvSpPr>
          <p:nvPr/>
        </p:nvSpPr>
        <p:spPr>
          <a:xfrm>
            <a:off x="2362200" y="1614173"/>
            <a:ext cx="2160000" cy="1440000"/>
          </a:xfrm>
          <a:prstGeom prst="rect">
            <a:avLst/>
          </a:prstGeom>
          <a:ln w="38100" cap="flat" cmpd="sng" algn="ctr">
            <a:solidFill>
              <a:schemeClr val="dk1"/>
            </a:solidFill>
            <a:prstDash val="solid"/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3200" dirty="0" smtClean="0"/>
              <a:t>Do my homework</a:t>
            </a:r>
            <a:endParaRPr lang="ko-KR" altLang="en-US" sz="3200" dirty="0"/>
          </a:p>
        </p:txBody>
      </p:sp>
      <p:sp>
        <p:nvSpPr>
          <p:cNvPr id="11" name="제목 1"/>
          <p:cNvSpPr txBox="1">
            <a:spLocks/>
          </p:cNvSpPr>
          <p:nvPr/>
        </p:nvSpPr>
        <p:spPr>
          <a:xfrm>
            <a:off x="2362200" y="3086831"/>
            <a:ext cx="2160000" cy="1440000"/>
          </a:xfrm>
          <a:prstGeom prst="rect">
            <a:avLst/>
          </a:prstGeom>
          <a:ln w="38100" cap="flat" cmpd="sng" algn="ctr">
            <a:solidFill>
              <a:schemeClr val="dk1"/>
            </a:solidFill>
            <a:prstDash val="solid"/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2500" lnSpcReduction="20000"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dirty="0" smtClean="0"/>
              <a:t>Brush my teeth</a:t>
            </a:r>
            <a:endParaRPr lang="ko-KR" altLang="en-US" dirty="0"/>
          </a:p>
        </p:txBody>
      </p:sp>
      <p:sp>
        <p:nvSpPr>
          <p:cNvPr id="12" name="제목 1"/>
          <p:cNvSpPr txBox="1">
            <a:spLocks/>
          </p:cNvSpPr>
          <p:nvPr/>
        </p:nvSpPr>
        <p:spPr>
          <a:xfrm>
            <a:off x="2362200" y="4559489"/>
            <a:ext cx="2160000" cy="1440000"/>
          </a:xfrm>
          <a:prstGeom prst="rect">
            <a:avLst/>
          </a:prstGeom>
          <a:ln w="38100" cap="flat" cmpd="sng" algn="ctr">
            <a:solidFill>
              <a:schemeClr val="dk1"/>
            </a:solidFill>
            <a:prstDash val="solid"/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dirty="0" smtClean="0"/>
              <a:t>Wash my face</a:t>
            </a:r>
            <a:endParaRPr lang="ko-KR" altLang="en-US" dirty="0"/>
          </a:p>
        </p:txBody>
      </p:sp>
      <p:sp>
        <p:nvSpPr>
          <p:cNvPr id="13" name="제목 1"/>
          <p:cNvSpPr txBox="1">
            <a:spLocks/>
          </p:cNvSpPr>
          <p:nvPr/>
        </p:nvSpPr>
        <p:spPr>
          <a:xfrm>
            <a:off x="6156685" y="141515"/>
            <a:ext cx="2160000" cy="1440000"/>
          </a:xfrm>
          <a:prstGeom prst="rect">
            <a:avLst/>
          </a:prstGeom>
          <a:ln w="38100" cap="flat" cmpd="sng" algn="ctr">
            <a:solidFill>
              <a:schemeClr val="dk1"/>
            </a:solidFill>
            <a:prstDash val="solid"/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dirty="0" smtClean="0"/>
              <a:t>8:15</a:t>
            </a:r>
            <a:endParaRPr lang="ko-KR" altLang="en-US" dirty="0"/>
          </a:p>
        </p:txBody>
      </p:sp>
      <p:sp>
        <p:nvSpPr>
          <p:cNvPr id="14" name="제목 1"/>
          <p:cNvSpPr txBox="1">
            <a:spLocks/>
          </p:cNvSpPr>
          <p:nvPr/>
        </p:nvSpPr>
        <p:spPr>
          <a:xfrm>
            <a:off x="6156685" y="1614173"/>
            <a:ext cx="2160000" cy="1440000"/>
          </a:xfrm>
          <a:prstGeom prst="rect">
            <a:avLst/>
          </a:prstGeom>
          <a:ln w="38100" cap="flat" cmpd="sng" algn="ctr">
            <a:solidFill>
              <a:schemeClr val="dk1"/>
            </a:solidFill>
            <a:prstDash val="solid"/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3600" dirty="0" smtClean="0"/>
              <a:t>8:30</a:t>
            </a:r>
            <a:endParaRPr lang="ko-KR" altLang="en-US" sz="3600" dirty="0"/>
          </a:p>
        </p:txBody>
      </p:sp>
      <p:sp>
        <p:nvSpPr>
          <p:cNvPr id="15" name="제목 1"/>
          <p:cNvSpPr txBox="1">
            <a:spLocks/>
          </p:cNvSpPr>
          <p:nvPr/>
        </p:nvSpPr>
        <p:spPr>
          <a:xfrm>
            <a:off x="6156685" y="3086831"/>
            <a:ext cx="2160000" cy="1440000"/>
          </a:xfrm>
          <a:prstGeom prst="rect">
            <a:avLst/>
          </a:prstGeom>
          <a:ln w="38100" cap="flat" cmpd="sng" algn="ctr">
            <a:solidFill>
              <a:schemeClr val="dk1"/>
            </a:solidFill>
            <a:prstDash val="solid"/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dirty="0" smtClean="0"/>
              <a:t>8:00</a:t>
            </a:r>
            <a:endParaRPr lang="ko-KR" altLang="en-US" dirty="0"/>
          </a:p>
        </p:txBody>
      </p:sp>
      <p:sp>
        <p:nvSpPr>
          <p:cNvPr id="16" name="제목 1"/>
          <p:cNvSpPr txBox="1">
            <a:spLocks/>
          </p:cNvSpPr>
          <p:nvPr/>
        </p:nvSpPr>
        <p:spPr>
          <a:xfrm>
            <a:off x="6156685" y="4559489"/>
            <a:ext cx="2160000" cy="1440000"/>
          </a:xfrm>
          <a:prstGeom prst="rect">
            <a:avLst/>
          </a:prstGeom>
          <a:ln w="38100" cap="flat" cmpd="sng" algn="ctr">
            <a:solidFill>
              <a:schemeClr val="dk1"/>
            </a:solidFill>
            <a:prstDash val="solid"/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dirty="0" smtClean="0"/>
              <a:t>7:15</a:t>
            </a:r>
            <a:endParaRPr lang="ko-KR" altLang="en-US" dirty="0"/>
          </a:p>
        </p:txBody>
      </p:sp>
      <p:sp>
        <p:nvSpPr>
          <p:cNvPr id="17" name="제목 1"/>
          <p:cNvSpPr txBox="1">
            <a:spLocks/>
          </p:cNvSpPr>
          <p:nvPr/>
        </p:nvSpPr>
        <p:spPr>
          <a:xfrm>
            <a:off x="8349343" y="141515"/>
            <a:ext cx="2160000" cy="1440000"/>
          </a:xfrm>
          <a:prstGeom prst="rect">
            <a:avLst/>
          </a:prstGeom>
          <a:ln w="38100" cap="flat" cmpd="sng" algn="ctr">
            <a:solidFill>
              <a:schemeClr val="dk1"/>
            </a:solidFill>
            <a:prstDash val="solid"/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dirty="0" smtClean="0"/>
              <a:t>7:30</a:t>
            </a:r>
            <a:endParaRPr lang="ko-KR" altLang="en-US" dirty="0"/>
          </a:p>
        </p:txBody>
      </p:sp>
      <p:sp>
        <p:nvSpPr>
          <p:cNvPr id="18" name="제목 1"/>
          <p:cNvSpPr txBox="1">
            <a:spLocks/>
          </p:cNvSpPr>
          <p:nvPr/>
        </p:nvSpPr>
        <p:spPr>
          <a:xfrm>
            <a:off x="8349343" y="1614173"/>
            <a:ext cx="2160000" cy="1440000"/>
          </a:xfrm>
          <a:prstGeom prst="rect">
            <a:avLst/>
          </a:prstGeom>
          <a:ln w="38100" cap="flat" cmpd="sng" algn="ctr">
            <a:solidFill>
              <a:schemeClr val="dk1"/>
            </a:solidFill>
            <a:prstDash val="solid"/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3200" dirty="0" smtClean="0"/>
              <a:t>7:00</a:t>
            </a:r>
            <a:endParaRPr lang="ko-KR" altLang="en-US" sz="3200" dirty="0"/>
          </a:p>
        </p:txBody>
      </p:sp>
      <p:sp>
        <p:nvSpPr>
          <p:cNvPr id="19" name="제목 1"/>
          <p:cNvSpPr txBox="1">
            <a:spLocks/>
          </p:cNvSpPr>
          <p:nvPr/>
        </p:nvSpPr>
        <p:spPr>
          <a:xfrm>
            <a:off x="8349343" y="3086831"/>
            <a:ext cx="2160000" cy="1440000"/>
          </a:xfrm>
          <a:prstGeom prst="rect">
            <a:avLst/>
          </a:prstGeom>
          <a:ln w="38100" cap="flat" cmpd="sng" algn="ctr">
            <a:solidFill>
              <a:schemeClr val="dk1"/>
            </a:solidFill>
            <a:prstDash val="solid"/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dirty="0" smtClean="0"/>
              <a:t>9:00</a:t>
            </a:r>
            <a:endParaRPr lang="ko-KR" altLang="en-US" dirty="0"/>
          </a:p>
        </p:txBody>
      </p:sp>
      <p:sp>
        <p:nvSpPr>
          <p:cNvPr id="20" name="제목 1"/>
          <p:cNvSpPr txBox="1">
            <a:spLocks/>
          </p:cNvSpPr>
          <p:nvPr/>
        </p:nvSpPr>
        <p:spPr>
          <a:xfrm>
            <a:off x="8349343" y="4559489"/>
            <a:ext cx="2160000" cy="1440000"/>
          </a:xfrm>
          <a:prstGeom prst="rect">
            <a:avLst/>
          </a:prstGeom>
          <a:ln w="38100" cap="flat" cmpd="sng" algn="ctr">
            <a:solidFill>
              <a:schemeClr val="dk1"/>
            </a:solidFill>
            <a:prstDash val="solid"/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dirty="0" smtClean="0"/>
              <a:t>6:30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325160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How to Play (Part 1):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/>
          </a:bodyPr>
          <a:lstStyle/>
          <a:p>
            <a:r>
              <a:rPr lang="en-US" altLang="ko-KR" dirty="0" smtClean="0"/>
              <a:t>Make two stacks of cards (facedown)  </a:t>
            </a:r>
          </a:p>
          <a:p>
            <a:endParaRPr lang="en-US" altLang="ko-KR" dirty="0"/>
          </a:p>
          <a:p>
            <a:r>
              <a:rPr lang="en-US" altLang="ko-KR" dirty="0" smtClean="0"/>
              <a:t>Students will draw a card from each deck.  </a:t>
            </a:r>
          </a:p>
          <a:p>
            <a:endParaRPr lang="en-US" altLang="ko-KR" dirty="0"/>
          </a:p>
          <a:p>
            <a:r>
              <a:rPr lang="en-US" altLang="ko-KR" dirty="0" smtClean="0"/>
              <a:t>The group will ask, “What time do you _______?”</a:t>
            </a:r>
          </a:p>
          <a:p>
            <a:pPr lvl="1"/>
            <a:r>
              <a:rPr lang="en-US" altLang="ko-KR" dirty="0" smtClean="0"/>
              <a:t>The student will answer with the information on the cards. </a:t>
            </a:r>
          </a:p>
          <a:p>
            <a:pPr lvl="1"/>
            <a:r>
              <a:rPr lang="en-US" altLang="ko-KR" dirty="0" smtClean="0"/>
              <a:t>“I _______ at ___:___”</a:t>
            </a:r>
          </a:p>
          <a:p>
            <a:pPr lvl="1"/>
            <a:r>
              <a:rPr lang="en-US" altLang="ko-KR" dirty="0" smtClean="0"/>
              <a:t>The student then write the sentence in one of the Bingo squares</a:t>
            </a:r>
          </a:p>
          <a:p>
            <a:endParaRPr lang="en-US" altLang="ko-KR" dirty="0"/>
          </a:p>
          <a:p>
            <a:r>
              <a:rPr lang="en-US" altLang="ko-KR" dirty="0" smtClean="0"/>
              <a:t>Mix the cards and play again (until all the squares are filled) 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13295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How to Play (Part 2):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/>
          <a:lstStyle/>
          <a:p>
            <a:r>
              <a:rPr lang="en-US" altLang="ko-KR" dirty="0" smtClean="0"/>
              <a:t>Play Bingo</a:t>
            </a:r>
          </a:p>
          <a:p>
            <a:endParaRPr lang="en-US" altLang="ko-KR" dirty="0"/>
          </a:p>
          <a:p>
            <a:r>
              <a:rPr lang="en-US" altLang="ko-KR" dirty="0" smtClean="0"/>
              <a:t>Now the teacher will draw two cards</a:t>
            </a:r>
          </a:p>
          <a:p>
            <a:endParaRPr lang="en-US" altLang="ko-KR" dirty="0"/>
          </a:p>
          <a:p>
            <a:r>
              <a:rPr lang="en-US" altLang="ko-KR" dirty="0" smtClean="0"/>
              <a:t>The whole class must make a question, “What time do you…”</a:t>
            </a:r>
          </a:p>
          <a:p>
            <a:endParaRPr lang="en-US" altLang="ko-KR" dirty="0"/>
          </a:p>
          <a:p>
            <a:r>
              <a:rPr lang="en-US" altLang="ko-KR" dirty="0" smtClean="0"/>
              <a:t>The teacher will respond appropriately. </a:t>
            </a:r>
          </a:p>
          <a:p>
            <a:pPr lvl="1"/>
            <a:r>
              <a:rPr lang="en-US" altLang="ko-KR" dirty="0" smtClean="0"/>
              <a:t>“I _______ at ___:___”</a:t>
            </a:r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73323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Part 1:  </a:t>
            </a:r>
            <a:r>
              <a:rPr lang="en-US" altLang="ko-KR" dirty="0" smtClean="0">
                <a:solidFill>
                  <a:srgbClr val="7030A0"/>
                </a:solidFill>
              </a:rPr>
              <a:t>Two Stacks of cards </a:t>
            </a:r>
            <a:endParaRPr lang="ko-KR" altLang="en-US" dirty="0">
              <a:solidFill>
                <a:srgbClr val="7030A0"/>
              </a:solidFill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2329542" y="3080658"/>
            <a:ext cx="1839686" cy="914400"/>
          </a:xfrm>
          <a:prstGeom prst="rect">
            <a:avLst/>
          </a:prstGeom>
          <a:solidFill>
            <a:srgbClr val="FF505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/>
          <p:cNvSpPr/>
          <p:nvPr/>
        </p:nvSpPr>
        <p:spPr>
          <a:xfrm>
            <a:off x="2481942" y="3233058"/>
            <a:ext cx="1839686" cy="914400"/>
          </a:xfrm>
          <a:prstGeom prst="rect">
            <a:avLst/>
          </a:prstGeom>
          <a:solidFill>
            <a:srgbClr val="FF505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/>
          <p:cNvSpPr/>
          <p:nvPr/>
        </p:nvSpPr>
        <p:spPr>
          <a:xfrm>
            <a:off x="2634342" y="3385458"/>
            <a:ext cx="1839686" cy="914400"/>
          </a:xfrm>
          <a:prstGeom prst="rect">
            <a:avLst/>
          </a:prstGeom>
          <a:solidFill>
            <a:srgbClr val="FF505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>
            <a:off x="2786742" y="3537858"/>
            <a:ext cx="1839686" cy="914400"/>
          </a:xfrm>
          <a:prstGeom prst="rect">
            <a:avLst/>
          </a:prstGeom>
          <a:solidFill>
            <a:srgbClr val="FF505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7619999" y="3189518"/>
            <a:ext cx="1839686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/>
          <p:cNvSpPr/>
          <p:nvPr/>
        </p:nvSpPr>
        <p:spPr>
          <a:xfrm>
            <a:off x="7772399" y="3341918"/>
            <a:ext cx="1839686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/>
          <p:cNvSpPr/>
          <p:nvPr/>
        </p:nvSpPr>
        <p:spPr>
          <a:xfrm>
            <a:off x="7924799" y="3494318"/>
            <a:ext cx="1839686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/>
          <p:cNvSpPr/>
          <p:nvPr/>
        </p:nvSpPr>
        <p:spPr>
          <a:xfrm>
            <a:off x="8077199" y="3646718"/>
            <a:ext cx="1839686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21320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Part 1:  </a:t>
            </a:r>
            <a:r>
              <a:rPr lang="en-US" altLang="ko-KR" dirty="0" smtClean="0">
                <a:solidFill>
                  <a:srgbClr val="7030A0"/>
                </a:solidFill>
              </a:rPr>
              <a:t>Take one card from each deck</a:t>
            </a:r>
            <a:endParaRPr lang="ko-KR" altLang="en-US" dirty="0">
              <a:solidFill>
                <a:srgbClr val="7030A0"/>
              </a:solidFill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2329542" y="3080658"/>
            <a:ext cx="1839686" cy="914400"/>
          </a:xfrm>
          <a:prstGeom prst="rect">
            <a:avLst/>
          </a:prstGeom>
          <a:solidFill>
            <a:srgbClr val="FF505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/>
          <p:cNvSpPr/>
          <p:nvPr/>
        </p:nvSpPr>
        <p:spPr>
          <a:xfrm>
            <a:off x="2481942" y="3233058"/>
            <a:ext cx="1839686" cy="914400"/>
          </a:xfrm>
          <a:prstGeom prst="rect">
            <a:avLst/>
          </a:prstGeom>
          <a:solidFill>
            <a:srgbClr val="FF505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/>
          <p:cNvSpPr/>
          <p:nvPr/>
        </p:nvSpPr>
        <p:spPr>
          <a:xfrm>
            <a:off x="2634342" y="3385458"/>
            <a:ext cx="1839686" cy="914400"/>
          </a:xfrm>
          <a:prstGeom prst="rect">
            <a:avLst/>
          </a:prstGeom>
          <a:solidFill>
            <a:srgbClr val="FF505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>
            <a:off x="2786742" y="3537858"/>
            <a:ext cx="1839686" cy="914400"/>
          </a:xfrm>
          <a:prstGeom prst="rect">
            <a:avLst/>
          </a:prstGeom>
          <a:solidFill>
            <a:srgbClr val="FF505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7619999" y="3189518"/>
            <a:ext cx="1839686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/>
          <p:cNvSpPr/>
          <p:nvPr/>
        </p:nvSpPr>
        <p:spPr>
          <a:xfrm>
            <a:off x="7772399" y="3341918"/>
            <a:ext cx="1839686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/>
          <p:cNvSpPr/>
          <p:nvPr/>
        </p:nvSpPr>
        <p:spPr>
          <a:xfrm>
            <a:off x="7924799" y="3494318"/>
            <a:ext cx="1839686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/>
          <p:cNvSpPr/>
          <p:nvPr/>
        </p:nvSpPr>
        <p:spPr>
          <a:xfrm>
            <a:off x="8077199" y="3646718"/>
            <a:ext cx="1839686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32547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5E-6 1.11111E-6 L 0.13541 0.2692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71" y="134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5E-7 3.7037E-7 L -0.12539 0.25347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276" y="126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Part 1:  </a:t>
            </a:r>
            <a:r>
              <a:rPr lang="en-US" altLang="ko-KR" dirty="0" smtClean="0">
                <a:solidFill>
                  <a:srgbClr val="7030A0"/>
                </a:solidFill>
              </a:rPr>
              <a:t>Look at the cards</a:t>
            </a:r>
            <a:endParaRPr lang="ko-KR" altLang="en-US" dirty="0">
              <a:solidFill>
                <a:srgbClr val="7030A0"/>
              </a:solidFill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2329542" y="3080658"/>
            <a:ext cx="1839686" cy="914400"/>
          </a:xfrm>
          <a:prstGeom prst="rect">
            <a:avLst/>
          </a:prstGeom>
          <a:solidFill>
            <a:srgbClr val="FF505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/>
          <p:cNvSpPr/>
          <p:nvPr/>
        </p:nvSpPr>
        <p:spPr>
          <a:xfrm>
            <a:off x="2481942" y="3233058"/>
            <a:ext cx="1839686" cy="914400"/>
          </a:xfrm>
          <a:prstGeom prst="rect">
            <a:avLst/>
          </a:prstGeom>
          <a:solidFill>
            <a:srgbClr val="FF505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/>
          <p:cNvSpPr/>
          <p:nvPr/>
        </p:nvSpPr>
        <p:spPr>
          <a:xfrm>
            <a:off x="2634342" y="3385458"/>
            <a:ext cx="1839686" cy="914400"/>
          </a:xfrm>
          <a:prstGeom prst="rect">
            <a:avLst/>
          </a:prstGeom>
          <a:solidFill>
            <a:srgbClr val="FF505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>
            <a:off x="4441374" y="5374142"/>
            <a:ext cx="1839686" cy="914400"/>
          </a:xfrm>
          <a:prstGeom prst="rect">
            <a:avLst/>
          </a:prstGeom>
          <a:solidFill>
            <a:srgbClr val="FF505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7619999" y="3189518"/>
            <a:ext cx="1839686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/>
          <p:cNvSpPr/>
          <p:nvPr/>
        </p:nvSpPr>
        <p:spPr>
          <a:xfrm>
            <a:off x="7772399" y="3341918"/>
            <a:ext cx="1839686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/>
          <p:cNvSpPr/>
          <p:nvPr/>
        </p:nvSpPr>
        <p:spPr>
          <a:xfrm>
            <a:off x="7924799" y="3494318"/>
            <a:ext cx="1839686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/>
          <p:cNvSpPr/>
          <p:nvPr/>
        </p:nvSpPr>
        <p:spPr>
          <a:xfrm>
            <a:off x="6536866" y="5385028"/>
            <a:ext cx="1839686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제목 1"/>
          <p:cNvSpPr txBox="1">
            <a:spLocks/>
          </p:cNvSpPr>
          <p:nvPr/>
        </p:nvSpPr>
        <p:spPr>
          <a:xfrm>
            <a:off x="4414160" y="5385029"/>
            <a:ext cx="1894114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ko-KR" dirty="0" smtClean="0"/>
              <a:t>Go to Bed</a:t>
            </a:r>
            <a:endParaRPr lang="ko-KR" altLang="en-US" dirty="0">
              <a:solidFill>
                <a:srgbClr val="7030A0"/>
              </a:solidFill>
            </a:endParaRPr>
          </a:p>
        </p:txBody>
      </p:sp>
      <p:sp>
        <p:nvSpPr>
          <p:cNvPr id="13" name="제목 1"/>
          <p:cNvSpPr txBox="1">
            <a:spLocks/>
          </p:cNvSpPr>
          <p:nvPr/>
        </p:nvSpPr>
        <p:spPr>
          <a:xfrm>
            <a:off x="6482438" y="5385028"/>
            <a:ext cx="1894114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ko-KR" dirty="0" smtClean="0"/>
              <a:t>9:00</a:t>
            </a:r>
            <a:endParaRPr lang="ko-KR" altLang="en-US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534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Part 1:  </a:t>
            </a:r>
            <a:r>
              <a:rPr lang="en-US" altLang="ko-KR" dirty="0" smtClean="0">
                <a:solidFill>
                  <a:srgbClr val="7030A0"/>
                </a:solidFill>
              </a:rPr>
              <a:t>Make a question and answer</a:t>
            </a:r>
            <a:endParaRPr lang="ko-KR" altLang="en-US" dirty="0">
              <a:solidFill>
                <a:srgbClr val="7030A0"/>
              </a:solidFill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2329542" y="3080658"/>
            <a:ext cx="1839686" cy="914400"/>
          </a:xfrm>
          <a:prstGeom prst="rect">
            <a:avLst/>
          </a:prstGeom>
          <a:solidFill>
            <a:srgbClr val="FF505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/>
          <p:cNvSpPr/>
          <p:nvPr/>
        </p:nvSpPr>
        <p:spPr>
          <a:xfrm>
            <a:off x="2481942" y="3233058"/>
            <a:ext cx="1839686" cy="914400"/>
          </a:xfrm>
          <a:prstGeom prst="rect">
            <a:avLst/>
          </a:prstGeom>
          <a:solidFill>
            <a:srgbClr val="FF505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/>
          <p:cNvSpPr/>
          <p:nvPr/>
        </p:nvSpPr>
        <p:spPr>
          <a:xfrm>
            <a:off x="2634342" y="3385458"/>
            <a:ext cx="1839686" cy="914400"/>
          </a:xfrm>
          <a:prstGeom prst="rect">
            <a:avLst/>
          </a:prstGeom>
          <a:solidFill>
            <a:srgbClr val="FF505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>
            <a:off x="4441374" y="5374142"/>
            <a:ext cx="1839686" cy="914400"/>
          </a:xfrm>
          <a:prstGeom prst="rect">
            <a:avLst/>
          </a:prstGeom>
          <a:solidFill>
            <a:srgbClr val="FF505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7619999" y="3189518"/>
            <a:ext cx="1839686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/>
          <p:cNvSpPr/>
          <p:nvPr/>
        </p:nvSpPr>
        <p:spPr>
          <a:xfrm>
            <a:off x="7772399" y="3341918"/>
            <a:ext cx="1839686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/>
          <p:cNvSpPr/>
          <p:nvPr/>
        </p:nvSpPr>
        <p:spPr>
          <a:xfrm>
            <a:off x="7924799" y="3494318"/>
            <a:ext cx="1839686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/>
          <p:cNvSpPr/>
          <p:nvPr/>
        </p:nvSpPr>
        <p:spPr>
          <a:xfrm>
            <a:off x="6536866" y="5385028"/>
            <a:ext cx="1839686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제목 1"/>
          <p:cNvSpPr txBox="1">
            <a:spLocks/>
          </p:cNvSpPr>
          <p:nvPr/>
        </p:nvSpPr>
        <p:spPr>
          <a:xfrm>
            <a:off x="4414160" y="5385029"/>
            <a:ext cx="1894114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ko-KR" dirty="0" smtClean="0"/>
              <a:t>Go to Bed</a:t>
            </a:r>
            <a:endParaRPr lang="ko-KR" altLang="en-US" dirty="0">
              <a:solidFill>
                <a:srgbClr val="7030A0"/>
              </a:solidFill>
            </a:endParaRPr>
          </a:p>
        </p:txBody>
      </p:sp>
      <p:sp>
        <p:nvSpPr>
          <p:cNvPr id="13" name="제목 1"/>
          <p:cNvSpPr txBox="1">
            <a:spLocks/>
          </p:cNvSpPr>
          <p:nvPr/>
        </p:nvSpPr>
        <p:spPr>
          <a:xfrm>
            <a:off x="6482438" y="5385028"/>
            <a:ext cx="1894114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ko-KR" dirty="0" smtClean="0"/>
              <a:t>9:00</a:t>
            </a:r>
            <a:endParaRPr lang="ko-KR" altLang="en-US" dirty="0">
              <a:solidFill>
                <a:srgbClr val="7030A0"/>
              </a:solidFill>
            </a:endParaRPr>
          </a:p>
        </p:txBody>
      </p:sp>
      <p:sp>
        <p:nvSpPr>
          <p:cNvPr id="3" name="타원형 설명선 2"/>
          <p:cNvSpPr/>
          <p:nvPr/>
        </p:nvSpPr>
        <p:spPr>
          <a:xfrm>
            <a:off x="348343" y="2149932"/>
            <a:ext cx="5159828" cy="3325582"/>
          </a:xfrm>
          <a:prstGeom prst="wedgeEllipseCallou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4400" dirty="0" smtClean="0"/>
              <a:t>What time do you go to bed? </a:t>
            </a:r>
            <a:endParaRPr lang="ko-KR" altLang="en-US" sz="4400" dirty="0"/>
          </a:p>
        </p:txBody>
      </p:sp>
      <p:sp>
        <p:nvSpPr>
          <p:cNvPr id="14" name="타원형 설명선 13"/>
          <p:cNvSpPr/>
          <p:nvPr/>
        </p:nvSpPr>
        <p:spPr>
          <a:xfrm>
            <a:off x="6607627" y="2136327"/>
            <a:ext cx="5159828" cy="3325582"/>
          </a:xfrm>
          <a:prstGeom prst="wedgeEllipseCallout">
            <a:avLst>
              <a:gd name="adj1" fmla="val 37606"/>
              <a:gd name="adj2" fmla="val 62173"/>
            </a:avLst>
          </a:prstGeom>
          <a:solidFill>
            <a:schemeClr val="bg2">
              <a:lumMod val="25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4400" dirty="0" smtClean="0"/>
              <a:t>I go to bed at 9:00. </a:t>
            </a:r>
            <a:endParaRPr lang="ko-KR" altLang="en-US" sz="4400" dirty="0"/>
          </a:p>
        </p:txBody>
      </p:sp>
    </p:spTree>
    <p:extLst>
      <p:ext uri="{BB962C8B-B14F-4D97-AF65-F5344CB8AC3E}">
        <p14:creationId xmlns:p14="http://schemas.microsoft.com/office/powerpoint/2010/main" val="1675286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Part 1:  </a:t>
            </a:r>
            <a:r>
              <a:rPr lang="en-US" altLang="ko-KR" dirty="0" smtClean="0">
                <a:solidFill>
                  <a:srgbClr val="7030A0"/>
                </a:solidFill>
              </a:rPr>
              <a:t>Write it on the Bingo card</a:t>
            </a:r>
            <a:endParaRPr lang="ko-KR" altLang="en-US" dirty="0">
              <a:solidFill>
                <a:srgbClr val="7030A0"/>
              </a:solidFill>
            </a:endParaRPr>
          </a:p>
        </p:txBody>
      </p:sp>
      <p:pic>
        <p:nvPicPr>
          <p:cNvPr id="3" name="그림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8052" y="1690688"/>
            <a:ext cx="8875895" cy="499269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2" name="직사각형 11"/>
          <p:cNvSpPr/>
          <p:nvPr/>
        </p:nvSpPr>
        <p:spPr>
          <a:xfrm>
            <a:off x="1803546" y="4187032"/>
            <a:ext cx="255073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3200" dirty="0"/>
              <a:t>I go to bed at 9:00. </a:t>
            </a:r>
            <a:endParaRPr lang="ko-KR" altLang="en-US" sz="3200" dirty="0"/>
          </a:p>
        </p:txBody>
      </p:sp>
    </p:spTree>
    <p:extLst>
      <p:ext uri="{BB962C8B-B14F-4D97-AF65-F5344CB8AC3E}">
        <p14:creationId xmlns:p14="http://schemas.microsoft.com/office/powerpoint/2010/main" val="4063383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1201400" cy="1325563"/>
          </a:xfrm>
        </p:spPr>
        <p:txBody>
          <a:bodyPr/>
          <a:lstStyle/>
          <a:p>
            <a:r>
              <a:rPr lang="en-US" altLang="ko-KR" dirty="0" smtClean="0"/>
              <a:t>Part 2</a:t>
            </a:r>
            <a:r>
              <a:rPr lang="en-US" altLang="ko-KR" smtClean="0"/>
              <a:t>:  </a:t>
            </a:r>
            <a:r>
              <a:rPr lang="en-US" altLang="ko-KR" smtClean="0">
                <a:solidFill>
                  <a:srgbClr val="7030A0"/>
                </a:solidFill>
              </a:rPr>
              <a:t>The teacher will choose two cards</a:t>
            </a:r>
            <a:endParaRPr lang="ko-KR" altLang="en-US" dirty="0">
              <a:solidFill>
                <a:srgbClr val="7030A0"/>
              </a:solidFill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4582884" y="5442858"/>
            <a:ext cx="1839686" cy="914400"/>
          </a:xfrm>
          <a:prstGeom prst="rect">
            <a:avLst/>
          </a:prstGeom>
          <a:solidFill>
            <a:srgbClr val="FF505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/>
          <p:cNvSpPr/>
          <p:nvPr/>
        </p:nvSpPr>
        <p:spPr>
          <a:xfrm>
            <a:off x="6476998" y="5442858"/>
            <a:ext cx="1839686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제목 1"/>
          <p:cNvSpPr txBox="1">
            <a:spLocks/>
          </p:cNvSpPr>
          <p:nvPr/>
        </p:nvSpPr>
        <p:spPr>
          <a:xfrm>
            <a:off x="4528456" y="5442859"/>
            <a:ext cx="1894114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ko-KR" dirty="0" smtClean="0"/>
              <a:t>Have Breakfast</a:t>
            </a:r>
            <a:endParaRPr lang="ko-KR" altLang="en-US" dirty="0">
              <a:solidFill>
                <a:srgbClr val="7030A0"/>
              </a:solidFill>
            </a:endParaRPr>
          </a:p>
        </p:txBody>
      </p:sp>
      <p:sp>
        <p:nvSpPr>
          <p:cNvPr id="13" name="제목 1"/>
          <p:cNvSpPr txBox="1">
            <a:spLocks/>
          </p:cNvSpPr>
          <p:nvPr/>
        </p:nvSpPr>
        <p:spPr>
          <a:xfrm>
            <a:off x="6422570" y="5442858"/>
            <a:ext cx="1894114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ko-KR" dirty="0" smtClean="0"/>
              <a:t>6:30</a:t>
            </a:r>
            <a:endParaRPr lang="ko-KR" altLang="en-US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8607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350</Words>
  <Application>Microsoft Office PowerPoint</Application>
  <PresentationFormat>와이드스크린</PresentationFormat>
  <Paragraphs>72</Paragraphs>
  <Slides>14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14</vt:i4>
      </vt:variant>
    </vt:vector>
  </HeadingPairs>
  <TitlesOfParts>
    <vt:vector size="17" baseType="lpstr">
      <vt:lpstr>맑은 고딕</vt:lpstr>
      <vt:lpstr>Arial</vt:lpstr>
      <vt:lpstr>Office 테마</vt:lpstr>
      <vt:lpstr>My Schedule Game </vt:lpstr>
      <vt:lpstr>How to Play (Part 1): </vt:lpstr>
      <vt:lpstr>How to Play (Part 2): </vt:lpstr>
      <vt:lpstr>Part 1:  Two Stacks of cards </vt:lpstr>
      <vt:lpstr>Part 1:  Take one card from each deck</vt:lpstr>
      <vt:lpstr>Part 1:  Look at the cards</vt:lpstr>
      <vt:lpstr>Part 1:  Make a question and answer</vt:lpstr>
      <vt:lpstr>Part 1:  Write it on the Bingo card</vt:lpstr>
      <vt:lpstr>Part 2:  The teacher will choose two cards</vt:lpstr>
      <vt:lpstr>Part 2:  Ask the teacher </vt:lpstr>
      <vt:lpstr>Part 2:  The teacher will make a sentence. </vt:lpstr>
      <vt:lpstr>Part 2:  Cross it off of your Bingo card.</vt:lpstr>
      <vt:lpstr>Schedule Bingo </vt:lpstr>
      <vt:lpstr>Go to school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 Schedule Game </dc:title>
  <dc:creator>user</dc:creator>
  <cp:lastModifiedBy>user</cp:lastModifiedBy>
  <cp:revision>8</cp:revision>
  <cp:lastPrinted>2017-04-17T07:30:47Z</cp:lastPrinted>
  <dcterms:created xsi:type="dcterms:W3CDTF">2017-04-17T07:26:10Z</dcterms:created>
  <dcterms:modified xsi:type="dcterms:W3CDTF">2017-04-19T01:20:46Z</dcterms:modified>
</cp:coreProperties>
</file>