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6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223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653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866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300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613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024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472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71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867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77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88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68DB-2703-4257-9772-DAFD57B537CC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13761-F7E6-4A06-BE77-62EEF3D6C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31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Time Ninjas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22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382" y="361944"/>
            <a:ext cx="3914553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Find the Ninja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98080580"/>
              </p:ext>
            </p:extLst>
          </p:nvPr>
        </p:nvGraphicFramePr>
        <p:xfrm>
          <a:off x="3949935" y="361944"/>
          <a:ext cx="8242065" cy="649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</a:tblGrid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Time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7:00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9:00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59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8083" y="1687507"/>
            <a:ext cx="3972289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How to read the clock</a:t>
            </a:r>
            <a:endParaRPr lang="en-US" dirty="0"/>
          </a:p>
        </p:txBody>
      </p:sp>
      <p:sp>
        <p:nvSpPr>
          <p:cNvPr id="7" name="곱셈 기호 6"/>
          <p:cNvSpPr/>
          <p:nvPr/>
        </p:nvSpPr>
        <p:spPr>
          <a:xfrm>
            <a:off x="6517758" y="3370521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2865" y="2839669"/>
            <a:ext cx="3972289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6:15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곱셈 기호 8"/>
          <p:cNvSpPr/>
          <p:nvPr/>
        </p:nvSpPr>
        <p:spPr>
          <a:xfrm>
            <a:off x="10338391" y="1825625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22864" y="3819334"/>
            <a:ext cx="3972289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3:45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곱셈 기호 10"/>
          <p:cNvSpPr/>
          <p:nvPr/>
        </p:nvSpPr>
        <p:spPr>
          <a:xfrm>
            <a:off x="4589721" y="6383072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6513" y="4942321"/>
            <a:ext cx="3972289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12:00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951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382" y="361944"/>
            <a:ext cx="3914553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Find the Ninja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949935" y="361944"/>
          <a:ext cx="8242065" cy="649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</a:tblGrid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Time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7:00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9:00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59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8083" y="168750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Step 1</a:t>
            </a:r>
          </a:p>
          <a:p>
            <a:pPr lvl="1"/>
            <a:r>
              <a:rPr lang="en-US" dirty="0" smtClean="0"/>
              <a:t>Hide your ninjas</a:t>
            </a:r>
          </a:p>
          <a:p>
            <a:pPr lvl="1"/>
            <a:r>
              <a:rPr lang="en-US" b="1" dirty="0" smtClean="0"/>
              <a:t>Secretly</a:t>
            </a:r>
            <a:r>
              <a:rPr lang="en-US" dirty="0" smtClean="0"/>
              <a:t> make 20 circles</a:t>
            </a:r>
            <a:endParaRPr lang="en-US" dirty="0"/>
          </a:p>
        </p:txBody>
      </p:sp>
      <p:sp>
        <p:nvSpPr>
          <p:cNvPr id="3" name="도넛 2"/>
          <p:cNvSpPr/>
          <p:nvPr/>
        </p:nvSpPr>
        <p:spPr>
          <a:xfrm>
            <a:off x="4742121" y="2955851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도넛 7"/>
          <p:cNvSpPr/>
          <p:nvPr/>
        </p:nvSpPr>
        <p:spPr>
          <a:xfrm>
            <a:off x="5325883" y="386317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도넛 8"/>
          <p:cNvSpPr/>
          <p:nvPr/>
        </p:nvSpPr>
        <p:spPr>
          <a:xfrm>
            <a:off x="6616995" y="1937267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도넛 9"/>
          <p:cNvSpPr/>
          <p:nvPr/>
        </p:nvSpPr>
        <p:spPr>
          <a:xfrm>
            <a:off x="4742120" y="541551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도넛 10"/>
          <p:cNvSpPr/>
          <p:nvPr/>
        </p:nvSpPr>
        <p:spPr>
          <a:xfrm>
            <a:off x="6616995" y="4462683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도넛 11"/>
          <p:cNvSpPr/>
          <p:nvPr/>
        </p:nvSpPr>
        <p:spPr>
          <a:xfrm>
            <a:off x="7927427" y="3386654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도넛 12"/>
          <p:cNvSpPr/>
          <p:nvPr/>
        </p:nvSpPr>
        <p:spPr>
          <a:xfrm>
            <a:off x="7896333" y="2420943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도넛 13"/>
          <p:cNvSpPr/>
          <p:nvPr/>
        </p:nvSpPr>
        <p:spPr>
          <a:xfrm>
            <a:off x="8600339" y="1937267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도넛 14"/>
          <p:cNvSpPr/>
          <p:nvPr/>
        </p:nvSpPr>
        <p:spPr>
          <a:xfrm>
            <a:off x="9188958" y="4979582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도넛 15"/>
          <p:cNvSpPr/>
          <p:nvPr/>
        </p:nvSpPr>
        <p:spPr>
          <a:xfrm>
            <a:off x="7875871" y="5884673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도넛 16"/>
          <p:cNvSpPr/>
          <p:nvPr/>
        </p:nvSpPr>
        <p:spPr>
          <a:xfrm>
            <a:off x="4711026" y="977267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도넛 17"/>
          <p:cNvSpPr/>
          <p:nvPr/>
        </p:nvSpPr>
        <p:spPr>
          <a:xfrm>
            <a:off x="10440143" y="1448222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도넛 18"/>
          <p:cNvSpPr/>
          <p:nvPr/>
        </p:nvSpPr>
        <p:spPr>
          <a:xfrm>
            <a:off x="10440142" y="4942368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도넛 19"/>
          <p:cNvSpPr/>
          <p:nvPr/>
        </p:nvSpPr>
        <p:spPr>
          <a:xfrm>
            <a:off x="11720623" y="6464543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도넛 20"/>
          <p:cNvSpPr/>
          <p:nvPr/>
        </p:nvSpPr>
        <p:spPr>
          <a:xfrm>
            <a:off x="6099371" y="342753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도넛 21"/>
          <p:cNvSpPr/>
          <p:nvPr/>
        </p:nvSpPr>
        <p:spPr>
          <a:xfrm>
            <a:off x="8519565" y="6418468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도넛 22"/>
          <p:cNvSpPr/>
          <p:nvPr/>
        </p:nvSpPr>
        <p:spPr>
          <a:xfrm>
            <a:off x="8544746" y="4915808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도넛 23"/>
          <p:cNvSpPr/>
          <p:nvPr/>
        </p:nvSpPr>
        <p:spPr>
          <a:xfrm>
            <a:off x="8600338" y="4409460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도넛 24"/>
          <p:cNvSpPr/>
          <p:nvPr/>
        </p:nvSpPr>
        <p:spPr>
          <a:xfrm>
            <a:off x="9820940" y="541551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도넛 25"/>
          <p:cNvSpPr/>
          <p:nvPr/>
        </p:nvSpPr>
        <p:spPr>
          <a:xfrm>
            <a:off x="11034685" y="342753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94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382" y="361944"/>
            <a:ext cx="3914553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Find the Ninja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949935" y="361944"/>
          <a:ext cx="8242065" cy="649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</a:tblGrid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Time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7:00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9:00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59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8083" y="1687507"/>
            <a:ext cx="38818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Step 2</a:t>
            </a:r>
          </a:p>
          <a:p>
            <a:pPr lvl="1"/>
            <a:r>
              <a:rPr lang="en-US" dirty="0" smtClean="0"/>
              <a:t>Guess where the ninjas are hiding </a:t>
            </a:r>
          </a:p>
          <a:p>
            <a:pPr lvl="1"/>
            <a:r>
              <a:rPr lang="en-US" dirty="0" smtClean="0"/>
              <a:t>“It’s 10 o’clock” </a:t>
            </a:r>
            <a:endParaRPr lang="en-US" dirty="0"/>
          </a:p>
        </p:txBody>
      </p:sp>
      <p:sp>
        <p:nvSpPr>
          <p:cNvPr id="8" name="도넛 7"/>
          <p:cNvSpPr/>
          <p:nvPr/>
        </p:nvSpPr>
        <p:spPr>
          <a:xfrm>
            <a:off x="4742120" y="541551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1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382" y="361944"/>
            <a:ext cx="3914553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Find the Ninja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949935" y="361944"/>
          <a:ext cx="8242065" cy="649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</a:tblGrid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Time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7:00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9:00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59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8083" y="1687507"/>
            <a:ext cx="39935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Step 2 </a:t>
            </a:r>
          </a:p>
          <a:p>
            <a:pPr lvl="1"/>
            <a:r>
              <a:rPr lang="en-US" dirty="0" smtClean="0"/>
              <a:t>If you are </a:t>
            </a:r>
            <a:r>
              <a:rPr lang="en-US" b="1" dirty="0" smtClean="0"/>
              <a:t>correct</a:t>
            </a:r>
            <a:r>
              <a:rPr lang="en-US" dirty="0" smtClean="0"/>
              <a:t>, you get one point.  </a:t>
            </a:r>
          </a:p>
          <a:p>
            <a:pPr lvl="1"/>
            <a:r>
              <a:rPr lang="en-US" dirty="0" smtClean="0"/>
              <a:t>If you are </a:t>
            </a:r>
            <a:r>
              <a:rPr lang="en-US" b="1" dirty="0" smtClean="0"/>
              <a:t>wrong</a:t>
            </a:r>
            <a:r>
              <a:rPr lang="en-US" dirty="0" smtClean="0"/>
              <a:t>, mark an ‘X’ on your paper to remember.</a:t>
            </a:r>
            <a:endParaRPr lang="en-US" dirty="0"/>
          </a:p>
        </p:txBody>
      </p:sp>
      <p:sp>
        <p:nvSpPr>
          <p:cNvPr id="8" name="도넛 7"/>
          <p:cNvSpPr/>
          <p:nvPr/>
        </p:nvSpPr>
        <p:spPr>
          <a:xfrm>
            <a:off x="4742120" y="5415516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68083" y="5951163"/>
            <a:ext cx="1136084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곱셈 기호 9"/>
          <p:cNvSpPr/>
          <p:nvPr/>
        </p:nvSpPr>
        <p:spPr>
          <a:xfrm>
            <a:off x="6517758" y="3370521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곱셈 기호 10"/>
          <p:cNvSpPr/>
          <p:nvPr/>
        </p:nvSpPr>
        <p:spPr>
          <a:xfrm>
            <a:off x="7810469" y="2877866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곱셈 기호 11"/>
          <p:cNvSpPr/>
          <p:nvPr/>
        </p:nvSpPr>
        <p:spPr>
          <a:xfrm>
            <a:off x="7191153" y="4820093"/>
            <a:ext cx="520995" cy="4926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도넛 12"/>
          <p:cNvSpPr/>
          <p:nvPr/>
        </p:nvSpPr>
        <p:spPr>
          <a:xfrm>
            <a:off x="8519565" y="6418468"/>
            <a:ext cx="287079" cy="308344"/>
          </a:xfrm>
          <a:prstGeom prst="don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내용 개체 틀 2"/>
          <p:cNvSpPr txBox="1">
            <a:spLocks/>
          </p:cNvSpPr>
          <p:nvPr/>
        </p:nvSpPr>
        <p:spPr>
          <a:xfrm>
            <a:off x="408325" y="5951163"/>
            <a:ext cx="1136084" cy="906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xmlns="" val="70112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382" y="361944"/>
            <a:ext cx="3914553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Find the Ninja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949935" y="361944"/>
          <a:ext cx="8242065" cy="649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  <a:gridCol w="634005"/>
              </a:tblGrid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Time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:05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:15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:25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:35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:45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:55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7:00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494916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9:00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  <a:tr h="515632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12:00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>
                          <a:effectLst/>
                        </a:rPr>
                        <a:t>　</a:t>
                      </a:r>
                      <a:endParaRPr lang="en-US" sz="8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100" kern="0" dirty="0">
                          <a:effectLst/>
                        </a:rPr>
                        <a:t>　</a:t>
                      </a:r>
                      <a:endParaRPr lang="en-US" sz="8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50884" marR="50884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559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8083" y="1687507"/>
            <a:ext cx="38818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Take turns guessing where the ninjas are until someone wins or time is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167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276</Words>
  <Application>Microsoft Office PowerPoint</Application>
  <PresentationFormat>사용자 지정</PresentationFormat>
  <Paragraphs>867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Time Ninjas</vt:lpstr>
      <vt:lpstr>Find the Ninja</vt:lpstr>
      <vt:lpstr>Find the Ninja</vt:lpstr>
      <vt:lpstr>Find the Ninja</vt:lpstr>
      <vt:lpstr>Find the Ninja</vt:lpstr>
      <vt:lpstr>Find the Ninja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Battleship</dc:title>
  <dc:creator>user</dc:creator>
  <cp:lastModifiedBy>user</cp:lastModifiedBy>
  <cp:revision>5</cp:revision>
  <dcterms:created xsi:type="dcterms:W3CDTF">2016-04-14T01:04:02Z</dcterms:created>
  <dcterms:modified xsi:type="dcterms:W3CDTF">2016-04-14T01:27:34Z</dcterms:modified>
</cp:coreProperties>
</file>