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-67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68DB-2703-4257-9772-DAFD57B537CC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3761-F7E6-4A06-BE77-62EEF3D6C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2236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68DB-2703-4257-9772-DAFD57B537CC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3761-F7E6-4A06-BE77-62EEF3D6C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6533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68DB-2703-4257-9772-DAFD57B537CC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3761-F7E6-4A06-BE77-62EEF3D6C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8663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68DB-2703-4257-9772-DAFD57B537CC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3761-F7E6-4A06-BE77-62EEF3D6C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3004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68DB-2703-4257-9772-DAFD57B537CC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3761-F7E6-4A06-BE77-62EEF3D6C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6132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68DB-2703-4257-9772-DAFD57B537CC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3761-F7E6-4A06-BE77-62EEF3D6C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0249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68DB-2703-4257-9772-DAFD57B537CC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3761-F7E6-4A06-BE77-62EEF3D6C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4726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68DB-2703-4257-9772-DAFD57B537CC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3761-F7E6-4A06-BE77-62EEF3D6C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712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68DB-2703-4257-9772-DAFD57B537CC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3761-F7E6-4A06-BE77-62EEF3D6C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8670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68DB-2703-4257-9772-DAFD57B537CC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3761-F7E6-4A06-BE77-62EEF3D6C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077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68DB-2703-4257-9772-DAFD57B537CC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3761-F7E6-4A06-BE77-62EEF3D6C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889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768DB-2703-4257-9772-DAFD57B537CC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13761-F7E6-4A06-BE77-62EEF3D6C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311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Time Ninjas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226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5382" y="361944"/>
            <a:ext cx="3914553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Find the Ninja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98080580"/>
              </p:ext>
            </p:extLst>
          </p:nvPr>
        </p:nvGraphicFramePr>
        <p:xfrm>
          <a:off x="3949935" y="361944"/>
          <a:ext cx="8242065" cy="6496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</a:tblGrid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Time</a:t>
                      </a:r>
                      <a:endParaRPr lang="en-US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:05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:10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:15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:20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:25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:30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:35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:40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:45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:50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:55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6:00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en-US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7:00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en-US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515632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10:00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515632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11:00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515632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12:00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en-US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155950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68083" y="1687507"/>
            <a:ext cx="3972289" cy="906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How to read the clock</a:t>
            </a:r>
            <a:endParaRPr lang="en-US" dirty="0"/>
          </a:p>
        </p:txBody>
      </p:sp>
      <p:sp>
        <p:nvSpPr>
          <p:cNvPr id="7" name="곱셈 기호 6"/>
          <p:cNvSpPr/>
          <p:nvPr/>
        </p:nvSpPr>
        <p:spPr>
          <a:xfrm>
            <a:off x="6517758" y="3370521"/>
            <a:ext cx="520995" cy="492655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22865" y="2839669"/>
            <a:ext cx="3972289" cy="906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rgbClr val="0070C0"/>
                </a:solidFill>
              </a:rPr>
              <a:t>6:15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곱셈 기호 8"/>
          <p:cNvSpPr/>
          <p:nvPr/>
        </p:nvSpPr>
        <p:spPr>
          <a:xfrm>
            <a:off x="10338391" y="1825625"/>
            <a:ext cx="520995" cy="492655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22864" y="3819334"/>
            <a:ext cx="3972289" cy="906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rgbClr val="0070C0"/>
                </a:solidFill>
              </a:rPr>
              <a:t>3:45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1" name="곱셈 기호 10"/>
          <p:cNvSpPr/>
          <p:nvPr/>
        </p:nvSpPr>
        <p:spPr>
          <a:xfrm>
            <a:off x="4589721" y="6383072"/>
            <a:ext cx="520995" cy="492655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내용 개체 틀 2"/>
          <p:cNvSpPr txBox="1">
            <a:spLocks/>
          </p:cNvSpPr>
          <p:nvPr/>
        </p:nvSpPr>
        <p:spPr>
          <a:xfrm>
            <a:off x="6513" y="4942321"/>
            <a:ext cx="3972289" cy="906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rgbClr val="0070C0"/>
                </a:solidFill>
              </a:rPr>
              <a:t>12:00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951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5382" y="361944"/>
            <a:ext cx="3914553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Find the Ninja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3949935" y="361944"/>
          <a:ext cx="8242065" cy="6496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</a:tblGrid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Time</a:t>
                      </a:r>
                      <a:endParaRPr lang="en-US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:05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:10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:15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:20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:25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:30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:35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:40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:45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:50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:55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6:00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en-US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7:00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en-US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515632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10:00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515632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11:00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515632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12:00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en-US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155950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68083" y="168750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Step 1</a:t>
            </a:r>
          </a:p>
          <a:p>
            <a:pPr lvl="1"/>
            <a:r>
              <a:rPr lang="en-US" dirty="0" smtClean="0"/>
              <a:t>Hide your ninjas</a:t>
            </a:r>
          </a:p>
          <a:p>
            <a:pPr lvl="1"/>
            <a:r>
              <a:rPr lang="en-US" b="1" dirty="0" smtClean="0"/>
              <a:t>Secretly</a:t>
            </a:r>
            <a:r>
              <a:rPr lang="en-US" dirty="0" smtClean="0"/>
              <a:t> make 20 circles</a:t>
            </a:r>
            <a:endParaRPr lang="en-US" dirty="0"/>
          </a:p>
        </p:txBody>
      </p:sp>
      <p:sp>
        <p:nvSpPr>
          <p:cNvPr id="3" name="도넛 2"/>
          <p:cNvSpPr/>
          <p:nvPr/>
        </p:nvSpPr>
        <p:spPr>
          <a:xfrm>
            <a:off x="4742121" y="2955851"/>
            <a:ext cx="287079" cy="308344"/>
          </a:xfrm>
          <a:prstGeom prst="don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도넛 7"/>
          <p:cNvSpPr/>
          <p:nvPr/>
        </p:nvSpPr>
        <p:spPr>
          <a:xfrm>
            <a:off x="5325883" y="3863176"/>
            <a:ext cx="287079" cy="308344"/>
          </a:xfrm>
          <a:prstGeom prst="don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도넛 8"/>
          <p:cNvSpPr/>
          <p:nvPr/>
        </p:nvSpPr>
        <p:spPr>
          <a:xfrm>
            <a:off x="6616995" y="1937267"/>
            <a:ext cx="287079" cy="308344"/>
          </a:xfrm>
          <a:prstGeom prst="don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도넛 9"/>
          <p:cNvSpPr/>
          <p:nvPr/>
        </p:nvSpPr>
        <p:spPr>
          <a:xfrm>
            <a:off x="4742120" y="5415516"/>
            <a:ext cx="287079" cy="308344"/>
          </a:xfrm>
          <a:prstGeom prst="don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도넛 10"/>
          <p:cNvSpPr/>
          <p:nvPr/>
        </p:nvSpPr>
        <p:spPr>
          <a:xfrm>
            <a:off x="6616995" y="4462683"/>
            <a:ext cx="287079" cy="308344"/>
          </a:xfrm>
          <a:prstGeom prst="don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도넛 11"/>
          <p:cNvSpPr/>
          <p:nvPr/>
        </p:nvSpPr>
        <p:spPr>
          <a:xfrm>
            <a:off x="7927427" y="3386654"/>
            <a:ext cx="287079" cy="308344"/>
          </a:xfrm>
          <a:prstGeom prst="don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도넛 12"/>
          <p:cNvSpPr/>
          <p:nvPr/>
        </p:nvSpPr>
        <p:spPr>
          <a:xfrm>
            <a:off x="7896333" y="2420943"/>
            <a:ext cx="287079" cy="308344"/>
          </a:xfrm>
          <a:prstGeom prst="don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도넛 13"/>
          <p:cNvSpPr/>
          <p:nvPr/>
        </p:nvSpPr>
        <p:spPr>
          <a:xfrm>
            <a:off x="8600339" y="1937267"/>
            <a:ext cx="287079" cy="308344"/>
          </a:xfrm>
          <a:prstGeom prst="don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도넛 14"/>
          <p:cNvSpPr/>
          <p:nvPr/>
        </p:nvSpPr>
        <p:spPr>
          <a:xfrm>
            <a:off x="9188958" y="4979582"/>
            <a:ext cx="287079" cy="308344"/>
          </a:xfrm>
          <a:prstGeom prst="don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도넛 15"/>
          <p:cNvSpPr/>
          <p:nvPr/>
        </p:nvSpPr>
        <p:spPr>
          <a:xfrm>
            <a:off x="7875871" y="5884673"/>
            <a:ext cx="287079" cy="308344"/>
          </a:xfrm>
          <a:prstGeom prst="don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도넛 16"/>
          <p:cNvSpPr/>
          <p:nvPr/>
        </p:nvSpPr>
        <p:spPr>
          <a:xfrm>
            <a:off x="4711026" y="977267"/>
            <a:ext cx="287079" cy="308344"/>
          </a:xfrm>
          <a:prstGeom prst="don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도넛 17"/>
          <p:cNvSpPr/>
          <p:nvPr/>
        </p:nvSpPr>
        <p:spPr>
          <a:xfrm>
            <a:off x="10440143" y="1448222"/>
            <a:ext cx="287079" cy="308344"/>
          </a:xfrm>
          <a:prstGeom prst="don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도넛 18"/>
          <p:cNvSpPr/>
          <p:nvPr/>
        </p:nvSpPr>
        <p:spPr>
          <a:xfrm>
            <a:off x="10440142" y="4942368"/>
            <a:ext cx="287079" cy="308344"/>
          </a:xfrm>
          <a:prstGeom prst="don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도넛 19"/>
          <p:cNvSpPr/>
          <p:nvPr/>
        </p:nvSpPr>
        <p:spPr>
          <a:xfrm>
            <a:off x="11720623" y="6464543"/>
            <a:ext cx="287079" cy="308344"/>
          </a:xfrm>
          <a:prstGeom prst="don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도넛 20"/>
          <p:cNvSpPr/>
          <p:nvPr/>
        </p:nvSpPr>
        <p:spPr>
          <a:xfrm>
            <a:off x="6099371" y="3427536"/>
            <a:ext cx="287079" cy="308344"/>
          </a:xfrm>
          <a:prstGeom prst="don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도넛 21"/>
          <p:cNvSpPr/>
          <p:nvPr/>
        </p:nvSpPr>
        <p:spPr>
          <a:xfrm>
            <a:off x="8519565" y="6418468"/>
            <a:ext cx="287079" cy="308344"/>
          </a:xfrm>
          <a:prstGeom prst="don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도넛 22"/>
          <p:cNvSpPr/>
          <p:nvPr/>
        </p:nvSpPr>
        <p:spPr>
          <a:xfrm>
            <a:off x="8544746" y="4915808"/>
            <a:ext cx="287079" cy="308344"/>
          </a:xfrm>
          <a:prstGeom prst="don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도넛 23"/>
          <p:cNvSpPr/>
          <p:nvPr/>
        </p:nvSpPr>
        <p:spPr>
          <a:xfrm>
            <a:off x="8600338" y="4409460"/>
            <a:ext cx="287079" cy="308344"/>
          </a:xfrm>
          <a:prstGeom prst="don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도넛 24"/>
          <p:cNvSpPr/>
          <p:nvPr/>
        </p:nvSpPr>
        <p:spPr>
          <a:xfrm>
            <a:off x="9820940" y="5415516"/>
            <a:ext cx="287079" cy="308344"/>
          </a:xfrm>
          <a:prstGeom prst="don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도넛 25"/>
          <p:cNvSpPr/>
          <p:nvPr/>
        </p:nvSpPr>
        <p:spPr>
          <a:xfrm>
            <a:off x="11034685" y="3427536"/>
            <a:ext cx="287079" cy="308344"/>
          </a:xfrm>
          <a:prstGeom prst="don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894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5382" y="361944"/>
            <a:ext cx="3914553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Find the Ninja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3949935" y="361944"/>
          <a:ext cx="8242065" cy="6496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</a:tblGrid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Time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:05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:10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:15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:20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:25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:30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:35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:40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:45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:50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:55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6:00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7:00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en-US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515632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10:00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515632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11:00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515632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12:00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en-US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155950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68083" y="1687507"/>
            <a:ext cx="388185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Step 2</a:t>
            </a:r>
          </a:p>
          <a:p>
            <a:pPr lvl="1"/>
            <a:r>
              <a:rPr lang="en-US" dirty="0" smtClean="0"/>
              <a:t>Guess where the ninjas are hiding </a:t>
            </a:r>
          </a:p>
          <a:p>
            <a:pPr lvl="1"/>
            <a:r>
              <a:rPr lang="en-US" dirty="0" smtClean="0"/>
              <a:t>“It’s 10 o’clock” </a:t>
            </a:r>
            <a:endParaRPr lang="en-US" dirty="0"/>
          </a:p>
        </p:txBody>
      </p:sp>
      <p:sp>
        <p:nvSpPr>
          <p:cNvPr id="8" name="도넛 7"/>
          <p:cNvSpPr/>
          <p:nvPr/>
        </p:nvSpPr>
        <p:spPr>
          <a:xfrm>
            <a:off x="4742120" y="5415516"/>
            <a:ext cx="287079" cy="308344"/>
          </a:xfrm>
          <a:prstGeom prst="don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011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5382" y="361944"/>
            <a:ext cx="3914553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Find the Ninja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3949935" y="361944"/>
          <a:ext cx="8242065" cy="6496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</a:tblGrid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Time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:05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:10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:15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:20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:25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:30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:35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:40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:45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:50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:55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6:00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7:00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en-US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515632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10:00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515632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11:00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515632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12:00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en-US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155950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68083" y="1687507"/>
            <a:ext cx="399355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Step 2 </a:t>
            </a:r>
          </a:p>
          <a:p>
            <a:pPr lvl="1"/>
            <a:r>
              <a:rPr lang="en-US" dirty="0" smtClean="0"/>
              <a:t>If you are </a:t>
            </a:r>
            <a:r>
              <a:rPr lang="en-US" b="1" dirty="0" smtClean="0"/>
              <a:t>correct</a:t>
            </a:r>
            <a:r>
              <a:rPr lang="en-US" dirty="0" smtClean="0"/>
              <a:t>, you get one point.  </a:t>
            </a:r>
          </a:p>
          <a:p>
            <a:pPr lvl="1"/>
            <a:r>
              <a:rPr lang="en-US" dirty="0" smtClean="0"/>
              <a:t>If you are </a:t>
            </a:r>
            <a:r>
              <a:rPr lang="en-US" b="1" dirty="0" smtClean="0"/>
              <a:t>wrong</a:t>
            </a:r>
            <a:r>
              <a:rPr lang="en-US" dirty="0" smtClean="0"/>
              <a:t>, mark an ‘X’ on your paper to remember.</a:t>
            </a:r>
            <a:endParaRPr lang="en-US" dirty="0"/>
          </a:p>
        </p:txBody>
      </p:sp>
      <p:sp>
        <p:nvSpPr>
          <p:cNvPr id="8" name="도넛 7"/>
          <p:cNvSpPr/>
          <p:nvPr/>
        </p:nvSpPr>
        <p:spPr>
          <a:xfrm>
            <a:off x="4742120" y="5415516"/>
            <a:ext cx="287079" cy="308344"/>
          </a:xfrm>
          <a:prstGeom prst="don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68083" y="5951163"/>
            <a:ext cx="1136084" cy="906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en-US" sz="5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곱셈 기호 9"/>
          <p:cNvSpPr/>
          <p:nvPr/>
        </p:nvSpPr>
        <p:spPr>
          <a:xfrm>
            <a:off x="6517758" y="3370521"/>
            <a:ext cx="520995" cy="492655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곱셈 기호 10"/>
          <p:cNvSpPr/>
          <p:nvPr/>
        </p:nvSpPr>
        <p:spPr>
          <a:xfrm>
            <a:off x="7810469" y="2877866"/>
            <a:ext cx="520995" cy="492655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곱셈 기호 11"/>
          <p:cNvSpPr/>
          <p:nvPr/>
        </p:nvSpPr>
        <p:spPr>
          <a:xfrm>
            <a:off x="7191153" y="4820093"/>
            <a:ext cx="520995" cy="492655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도넛 12"/>
          <p:cNvSpPr/>
          <p:nvPr/>
        </p:nvSpPr>
        <p:spPr>
          <a:xfrm>
            <a:off x="8519565" y="6418468"/>
            <a:ext cx="287079" cy="308344"/>
          </a:xfrm>
          <a:prstGeom prst="don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내용 개체 틀 2"/>
          <p:cNvSpPr txBox="1">
            <a:spLocks/>
          </p:cNvSpPr>
          <p:nvPr/>
        </p:nvSpPr>
        <p:spPr>
          <a:xfrm>
            <a:off x="408325" y="5951163"/>
            <a:ext cx="1136084" cy="906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xmlns="" val="701123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 animBg="1"/>
      <p:bldP spid="11" grpId="0" animBg="1"/>
      <p:bldP spid="12" grpId="0" animBg="1"/>
      <p:bldP spid="13" grpId="0" animBg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5382" y="361944"/>
            <a:ext cx="3914553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Find the Ninja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3949935" y="361944"/>
          <a:ext cx="8242065" cy="6496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</a:tblGrid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Time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:05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:10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:15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:20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:25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:30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:35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:40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:45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:50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:55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6:00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7:00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en-US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515632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10:00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515632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11:00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515632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12:00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en-US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155950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68083" y="1687507"/>
            <a:ext cx="388185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Take turns guessing where the ninjas are until someone wins or time is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167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276</Words>
  <Application>Microsoft Office PowerPoint</Application>
  <PresentationFormat>사용자 지정</PresentationFormat>
  <Paragraphs>867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Time Ninjas</vt:lpstr>
      <vt:lpstr>Find the Ninja</vt:lpstr>
      <vt:lpstr>Find the Ninja</vt:lpstr>
      <vt:lpstr>Find the Ninja</vt:lpstr>
      <vt:lpstr>Find the Ninja</vt:lpstr>
      <vt:lpstr>Find the Ninja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Battleship</dc:title>
  <dc:creator>user</dc:creator>
  <cp:lastModifiedBy>user</cp:lastModifiedBy>
  <cp:revision>5</cp:revision>
  <dcterms:created xsi:type="dcterms:W3CDTF">2016-04-14T01:04:02Z</dcterms:created>
  <dcterms:modified xsi:type="dcterms:W3CDTF">2016-04-14T01:27:34Z</dcterms:modified>
</cp:coreProperties>
</file>