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42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535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802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668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044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130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275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96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432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47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91A42-A07F-4AB0-A8E6-0AD24EA49997}" type="datetimeFigureOut">
              <a:rPr lang="ko-KR" altLang="en-US" smtClean="0"/>
              <a:t>2017-04-25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6FF9A-9DE8-4781-887B-07AAC55B3C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31758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 by Dates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Follow the instructions to make a picture.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2729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Play</a:t>
            </a:r>
            <a:endParaRPr lang="ko-KR" alt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Use the printouts from the Connect 4 Game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Ask the teacher, “What’s the date today?”</a:t>
            </a:r>
          </a:p>
          <a:p>
            <a:endParaRPr lang="en-US" altLang="ko-KR" dirty="0"/>
          </a:p>
          <a:p>
            <a:r>
              <a:rPr lang="en-US" altLang="ko-KR" dirty="0" smtClean="0"/>
              <a:t>The teacher will answer, “It’s ___________”.</a:t>
            </a:r>
          </a:p>
          <a:p>
            <a:endParaRPr lang="en-US" altLang="ko-KR" dirty="0"/>
          </a:p>
          <a:p>
            <a:r>
              <a:rPr lang="en-US" altLang="ko-KR" dirty="0" smtClean="0"/>
              <a:t>Color in that square.</a:t>
            </a:r>
          </a:p>
          <a:p>
            <a:endParaRPr lang="en-US" altLang="ko-KR" dirty="0"/>
          </a:p>
          <a:p>
            <a:r>
              <a:rPr lang="en-US" altLang="ko-KR" dirty="0" smtClean="0"/>
              <a:t>It will make a picture.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603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Play (Alternative Rules)</a:t>
            </a:r>
            <a:endParaRPr lang="ko-KR" alt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21474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Prepare by writing out the days in little notebooks (you can buy at Daiso)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The students can ask, “What’s the date today?”</a:t>
            </a:r>
          </a:p>
          <a:p>
            <a:endParaRPr lang="en-US" altLang="ko-KR" dirty="0"/>
          </a:p>
          <a:p>
            <a:r>
              <a:rPr lang="en-US" altLang="ko-KR" dirty="0" smtClean="0"/>
              <a:t>The teacher will show the answer to a student who will say, </a:t>
            </a:r>
            <a:br>
              <a:rPr lang="en-US" altLang="ko-KR" dirty="0" smtClean="0"/>
            </a:br>
            <a:r>
              <a:rPr lang="en-US" altLang="ko-KR" dirty="0" smtClean="0"/>
              <a:t>“It’s ___________”.</a:t>
            </a:r>
          </a:p>
          <a:p>
            <a:endParaRPr lang="en-US" altLang="ko-KR" dirty="0"/>
          </a:p>
          <a:p>
            <a:r>
              <a:rPr lang="en-US" altLang="ko-KR" dirty="0" smtClean="0"/>
              <a:t>Click that square.</a:t>
            </a:r>
          </a:p>
          <a:p>
            <a:endParaRPr lang="en-US" altLang="ko-KR" dirty="0"/>
          </a:p>
          <a:p>
            <a:r>
              <a:rPr lang="en-US" altLang="ko-KR" dirty="0" smtClean="0"/>
              <a:t>It will make a picture. </a:t>
            </a:r>
            <a:endParaRPr lang="ko-KR" altLang="en-US" dirty="0"/>
          </a:p>
        </p:txBody>
      </p:sp>
      <p:sp>
        <p:nvSpPr>
          <p:cNvPr id="4" name="모서리가 둥근 직사각형 3">
            <a:hlinkClick r:id="rId2" action="ppaction://hlinksldjump"/>
          </p:cNvPr>
          <p:cNvSpPr/>
          <p:nvPr/>
        </p:nvSpPr>
        <p:spPr>
          <a:xfrm>
            <a:off x="5069712" y="5532699"/>
            <a:ext cx="2233914" cy="1145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Easy 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5" name="모서리가 둥근 직사각형 4">
            <a:hlinkClick r:id="rId3" action="ppaction://hlinksldjump"/>
          </p:cNvPr>
          <p:cNvSpPr/>
          <p:nvPr/>
        </p:nvSpPr>
        <p:spPr>
          <a:xfrm>
            <a:off x="7456026" y="5532699"/>
            <a:ext cx="2233914" cy="1145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Medium 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모서리가 둥근 직사각형 5">
            <a:hlinkClick r:id="rId4" action="ppaction://hlinksldjump"/>
          </p:cNvPr>
          <p:cNvSpPr/>
          <p:nvPr/>
        </p:nvSpPr>
        <p:spPr>
          <a:xfrm>
            <a:off x="9842340" y="5532698"/>
            <a:ext cx="2233914" cy="1145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Difficult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950" y="2161309"/>
            <a:ext cx="2881744" cy="21613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직사각형 163"/>
          <p:cNvSpPr/>
          <p:nvPr/>
        </p:nvSpPr>
        <p:spPr>
          <a:xfrm>
            <a:off x="1569449" y="62337"/>
            <a:ext cx="9040224" cy="67384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1"/>
          <p:cNvSpPr txBox="1">
            <a:spLocks/>
          </p:cNvSpPr>
          <p:nvPr/>
        </p:nvSpPr>
        <p:spPr>
          <a:xfrm>
            <a:off x="1569449" y="7090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"/>
          <p:cNvSpPr txBox="1">
            <a:spLocks/>
          </p:cNvSpPr>
          <p:nvPr/>
        </p:nvSpPr>
        <p:spPr>
          <a:xfrm>
            <a:off x="2576517" y="6693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June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3"/>
          <p:cNvSpPr txBox="1">
            <a:spLocks/>
          </p:cNvSpPr>
          <p:nvPr/>
        </p:nvSpPr>
        <p:spPr>
          <a:xfrm>
            <a:off x="3570973" y="7090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Dec. 18</a:t>
            </a:r>
          </a:p>
        </p:txBody>
      </p:sp>
      <p:sp>
        <p:nvSpPr>
          <p:cNvPr id="23" name="4"/>
          <p:cNvSpPr txBox="1">
            <a:spLocks/>
          </p:cNvSpPr>
          <p:nvPr/>
        </p:nvSpPr>
        <p:spPr>
          <a:xfrm>
            <a:off x="4565429" y="6334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5"/>
          <p:cNvSpPr txBox="1">
            <a:spLocks/>
          </p:cNvSpPr>
          <p:nvPr/>
        </p:nvSpPr>
        <p:spPr>
          <a:xfrm>
            <a:off x="5565357" y="6309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Feb. 28</a:t>
            </a:r>
          </a:p>
        </p:txBody>
      </p:sp>
      <p:sp>
        <p:nvSpPr>
          <p:cNvPr id="25" name="6"/>
          <p:cNvSpPr txBox="1">
            <a:spLocks/>
          </p:cNvSpPr>
          <p:nvPr/>
        </p:nvSpPr>
        <p:spPr>
          <a:xfrm>
            <a:off x="6578670" y="7248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Sept. 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7"/>
          <p:cNvSpPr txBox="1">
            <a:spLocks/>
          </p:cNvSpPr>
          <p:nvPr/>
        </p:nvSpPr>
        <p:spPr>
          <a:xfrm>
            <a:off x="7584618" y="6693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Jan. 30</a:t>
            </a:r>
          </a:p>
        </p:txBody>
      </p:sp>
      <p:sp>
        <p:nvSpPr>
          <p:cNvPr id="27" name="8"/>
          <p:cNvSpPr txBox="1">
            <a:spLocks/>
          </p:cNvSpPr>
          <p:nvPr/>
        </p:nvSpPr>
        <p:spPr>
          <a:xfrm>
            <a:off x="8588248" y="6898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9"/>
          <p:cNvSpPr txBox="1">
            <a:spLocks/>
          </p:cNvSpPr>
          <p:nvPr/>
        </p:nvSpPr>
        <p:spPr>
          <a:xfrm>
            <a:off x="9609424" y="5854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14</a:t>
            </a:r>
            <a:endParaRPr lang="en-US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1" name="1"/>
          <p:cNvSpPr txBox="1">
            <a:spLocks/>
          </p:cNvSpPr>
          <p:nvPr/>
        </p:nvSpPr>
        <p:spPr>
          <a:xfrm>
            <a:off x="1569449" y="81429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20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" name="2"/>
          <p:cNvSpPr txBox="1">
            <a:spLocks/>
          </p:cNvSpPr>
          <p:nvPr/>
        </p:nvSpPr>
        <p:spPr>
          <a:xfrm>
            <a:off x="2576517" y="81032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16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" name="3"/>
          <p:cNvSpPr txBox="1">
            <a:spLocks/>
          </p:cNvSpPr>
          <p:nvPr/>
        </p:nvSpPr>
        <p:spPr>
          <a:xfrm>
            <a:off x="3570973" y="81429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27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4"/>
          <p:cNvSpPr txBox="1">
            <a:spLocks/>
          </p:cNvSpPr>
          <p:nvPr/>
        </p:nvSpPr>
        <p:spPr>
          <a:xfrm>
            <a:off x="4565429" y="80673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12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5" name="5"/>
          <p:cNvSpPr txBox="1">
            <a:spLocks/>
          </p:cNvSpPr>
          <p:nvPr/>
        </p:nvSpPr>
        <p:spPr>
          <a:xfrm>
            <a:off x="5565357" y="80649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Jan. 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6"/>
          <p:cNvSpPr txBox="1">
            <a:spLocks/>
          </p:cNvSpPr>
          <p:nvPr/>
        </p:nvSpPr>
        <p:spPr>
          <a:xfrm>
            <a:off x="6578670" y="81587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31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7" name="7"/>
          <p:cNvSpPr txBox="1">
            <a:spLocks/>
          </p:cNvSpPr>
          <p:nvPr/>
        </p:nvSpPr>
        <p:spPr>
          <a:xfrm>
            <a:off x="7584618" y="81032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8" name="8"/>
          <p:cNvSpPr txBox="1">
            <a:spLocks/>
          </p:cNvSpPr>
          <p:nvPr/>
        </p:nvSpPr>
        <p:spPr>
          <a:xfrm>
            <a:off x="8588248" y="81237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13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9" name="9"/>
          <p:cNvSpPr txBox="1">
            <a:spLocks/>
          </p:cNvSpPr>
          <p:nvPr/>
        </p:nvSpPr>
        <p:spPr>
          <a:xfrm>
            <a:off x="9603209" y="80573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26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0" name="1"/>
          <p:cNvSpPr txBox="1">
            <a:spLocks/>
          </p:cNvSpPr>
          <p:nvPr/>
        </p:nvSpPr>
        <p:spPr>
          <a:xfrm>
            <a:off x="1569449" y="155979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May. 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1" name="2"/>
          <p:cNvSpPr txBox="1">
            <a:spLocks/>
          </p:cNvSpPr>
          <p:nvPr/>
        </p:nvSpPr>
        <p:spPr>
          <a:xfrm>
            <a:off x="2576517" y="155581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Jan. 27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" name="3"/>
          <p:cNvSpPr txBox="1">
            <a:spLocks/>
          </p:cNvSpPr>
          <p:nvPr/>
        </p:nvSpPr>
        <p:spPr>
          <a:xfrm>
            <a:off x="3570973" y="155979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25</a:t>
            </a:r>
            <a:endParaRPr lang="en-US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3" name="4"/>
          <p:cNvSpPr txBox="1">
            <a:spLocks/>
          </p:cNvSpPr>
          <p:nvPr/>
        </p:nvSpPr>
        <p:spPr>
          <a:xfrm>
            <a:off x="4565429" y="155222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4" name="5"/>
          <p:cNvSpPr txBox="1">
            <a:spLocks/>
          </p:cNvSpPr>
          <p:nvPr/>
        </p:nvSpPr>
        <p:spPr>
          <a:xfrm>
            <a:off x="5565357" y="155198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21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" name="6"/>
          <p:cNvSpPr txBox="1">
            <a:spLocks/>
          </p:cNvSpPr>
          <p:nvPr/>
        </p:nvSpPr>
        <p:spPr>
          <a:xfrm>
            <a:off x="6578670" y="156136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6" name="7"/>
          <p:cNvSpPr txBox="1">
            <a:spLocks/>
          </p:cNvSpPr>
          <p:nvPr/>
        </p:nvSpPr>
        <p:spPr>
          <a:xfrm>
            <a:off x="7584618" y="155581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7" name="8"/>
          <p:cNvSpPr txBox="1">
            <a:spLocks/>
          </p:cNvSpPr>
          <p:nvPr/>
        </p:nvSpPr>
        <p:spPr>
          <a:xfrm>
            <a:off x="8588248" y="155786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118" name="9"/>
          <p:cNvSpPr txBox="1">
            <a:spLocks/>
          </p:cNvSpPr>
          <p:nvPr/>
        </p:nvSpPr>
        <p:spPr>
          <a:xfrm>
            <a:off x="9603209" y="155122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24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9" name="1"/>
          <p:cNvSpPr txBox="1">
            <a:spLocks/>
          </p:cNvSpPr>
          <p:nvPr/>
        </p:nvSpPr>
        <p:spPr>
          <a:xfrm>
            <a:off x="1575664" y="231174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Sept. 25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0" name="2"/>
          <p:cNvSpPr txBox="1">
            <a:spLocks/>
          </p:cNvSpPr>
          <p:nvPr/>
        </p:nvSpPr>
        <p:spPr>
          <a:xfrm>
            <a:off x="2582732" y="230777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1" name="3"/>
          <p:cNvSpPr txBox="1">
            <a:spLocks/>
          </p:cNvSpPr>
          <p:nvPr/>
        </p:nvSpPr>
        <p:spPr>
          <a:xfrm>
            <a:off x="3577188" y="231174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16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" name="4"/>
          <p:cNvSpPr txBox="1">
            <a:spLocks/>
          </p:cNvSpPr>
          <p:nvPr/>
        </p:nvSpPr>
        <p:spPr>
          <a:xfrm>
            <a:off x="4571644" y="230418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11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" name="5"/>
          <p:cNvSpPr txBox="1">
            <a:spLocks/>
          </p:cNvSpPr>
          <p:nvPr/>
        </p:nvSpPr>
        <p:spPr>
          <a:xfrm>
            <a:off x="5571572" y="230393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Jul. 09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4" name="6"/>
          <p:cNvSpPr txBox="1">
            <a:spLocks/>
          </p:cNvSpPr>
          <p:nvPr/>
        </p:nvSpPr>
        <p:spPr>
          <a:xfrm>
            <a:off x="6584885" y="231332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5" name="7"/>
          <p:cNvSpPr txBox="1">
            <a:spLocks/>
          </p:cNvSpPr>
          <p:nvPr/>
        </p:nvSpPr>
        <p:spPr>
          <a:xfrm>
            <a:off x="7590833" y="230777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Jan. 30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6" name="8"/>
          <p:cNvSpPr txBox="1">
            <a:spLocks/>
          </p:cNvSpPr>
          <p:nvPr/>
        </p:nvSpPr>
        <p:spPr>
          <a:xfrm>
            <a:off x="8594463" y="230982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7" name="9"/>
          <p:cNvSpPr txBox="1">
            <a:spLocks/>
          </p:cNvSpPr>
          <p:nvPr/>
        </p:nvSpPr>
        <p:spPr>
          <a:xfrm>
            <a:off x="9609424" y="230317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17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8" name="1"/>
          <p:cNvSpPr txBox="1">
            <a:spLocks/>
          </p:cNvSpPr>
          <p:nvPr/>
        </p:nvSpPr>
        <p:spPr>
          <a:xfrm>
            <a:off x="1585397" y="305512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9" name="2"/>
          <p:cNvSpPr txBox="1">
            <a:spLocks/>
          </p:cNvSpPr>
          <p:nvPr/>
        </p:nvSpPr>
        <p:spPr>
          <a:xfrm>
            <a:off x="2592465" y="305114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31</a:t>
            </a:r>
            <a:endParaRPr lang="en-US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0" name="3"/>
          <p:cNvSpPr txBox="1">
            <a:spLocks/>
          </p:cNvSpPr>
          <p:nvPr/>
        </p:nvSpPr>
        <p:spPr>
          <a:xfrm>
            <a:off x="3586921" y="305512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19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1" name="4"/>
          <p:cNvSpPr txBox="1">
            <a:spLocks/>
          </p:cNvSpPr>
          <p:nvPr/>
        </p:nvSpPr>
        <p:spPr>
          <a:xfrm>
            <a:off x="4581377" y="304756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27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2" name="5"/>
          <p:cNvSpPr txBox="1">
            <a:spLocks/>
          </p:cNvSpPr>
          <p:nvPr/>
        </p:nvSpPr>
        <p:spPr>
          <a:xfrm>
            <a:off x="5581305" y="304731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March 22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" name="6"/>
          <p:cNvSpPr txBox="1">
            <a:spLocks/>
          </p:cNvSpPr>
          <p:nvPr/>
        </p:nvSpPr>
        <p:spPr>
          <a:xfrm>
            <a:off x="6594618" y="305669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4" name="7"/>
          <p:cNvSpPr txBox="1">
            <a:spLocks/>
          </p:cNvSpPr>
          <p:nvPr/>
        </p:nvSpPr>
        <p:spPr>
          <a:xfrm>
            <a:off x="7600566" y="305114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23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5" name="8"/>
          <p:cNvSpPr txBox="1">
            <a:spLocks/>
          </p:cNvSpPr>
          <p:nvPr/>
        </p:nvSpPr>
        <p:spPr>
          <a:xfrm>
            <a:off x="8604196" y="305320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6" name="9"/>
          <p:cNvSpPr txBox="1">
            <a:spLocks/>
          </p:cNvSpPr>
          <p:nvPr/>
        </p:nvSpPr>
        <p:spPr>
          <a:xfrm>
            <a:off x="9619157" y="304655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31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7" name="1"/>
          <p:cNvSpPr txBox="1">
            <a:spLocks/>
          </p:cNvSpPr>
          <p:nvPr/>
        </p:nvSpPr>
        <p:spPr>
          <a:xfrm>
            <a:off x="1583382" y="381544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18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8" name="2"/>
          <p:cNvSpPr txBox="1">
            <a:spLocks/>
          </p:cNvSpPr>
          <p:nvPr/>
        </p:nvSpPr>
        <p:spPr>
          <a:xfrm>
            <a:off x="2590450" y="381146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Jun. 30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9" name="3"/>
          <p:cNvSpPr txBox="1">
            <a:spLocks/>
          </p:cNvSpPr>
          <p:nvPr/>
        </p:nvSpPr>
        <p:spPr>
          <a:xfrm>
            <a:off x="3584906" y="381544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0" name="4"/>
          <p:cNvSpPr txBox="1">
            <a:spLocks/>
          </p:cNvSpPr>
          <p:nvPr/>
        </p:nvSpPr>
        <p:spPr>
          <a:xfrm>
            <a:off x="4579362" y="380787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1" name="5"/>
          <p:cNvSpPr txBox="1">
            <a:spLocks/>
          </p:cNvSpPr>
          <p:nvPr/>
        </p:nvSpPr>
        <p:spPr>
          <a:xfrm>
            <a:off x="5579290" y="380763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14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2" name="6"/>
          <p:cNvSpPr txBox="1">
            <a:spLocks/>
          </p:cNvSpPr>
          <p:nvPr/>
        </p:nvSpPr>
        <p:spPr>
          <a:xfrm>
            <a:off x="6592603" y="381701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May 8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3" name="7"/>
          <p:cNvSpPr txBox="1">
            <a:spLocks/>
          </p:cNvSpPr>
          <p:nvPr/>
        </p:nvSpPr>
        <p:spPr>
          <a:xfrm>
            <a:off x="7598551" y="381146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21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4" name="8"/>
          <p:cNvSpPr txBox="1">
            <a:spLocks/>
          </p:cNvSpPr>
          <p:nvPr/>
        </p:nvSpPr>
        <p:spPr>
          <a:xfrm>
            <a:off x="8602181" y="381351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5" name="9"/>
          <p:cNvSpPr txBox="1">
            <a:spLocks/>
          </p:cNvSpPr>
          <p:nvPr/>
        </p:nvSpPr>
        <p:spPr>
          <a:xfrm>
            <a:off x="9617142" y="380687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6" name="1"/>
          <p:cNvSpPr txBox="1">
            <a:spLocks/>
          </p:cNvSpPr>
          <p:nvPr/>
        </p:nvSpPr>
        <p:spPr>
          <a:xfrm>
            <a:off x="1578507" y="458578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30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7" name="2"/>
          <p:cNvSpPr txBox="1">
            <a:spLocks/>
          </p:cNvSpPr>
          <p:nvPr/>
        </p:nvSpPr>
        <p:spPr>
          <a:xfrm>
            <a:off x="2585575" y="458181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22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8" name="3"/>
          <p:cNvSpPr txBox="1">
            <a:spLocks/>
          </p:cNvSpPr>
          <p:nvPr/>
        </p:nvSpPr>
        <p:spPr>
          <a:xfrm>
            <a:off x="3580031" y="458578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May 18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9" name="4"/>
          <p:cNvSpPr txBox="1">
            <a:spLocks/>
          </p:cNvSpPr>
          <p:nvPr/>
        </p:nvSpPr>
        <p:spPr>
          <a:xfrm>
            <a:off x="4574487" y="457822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May. 23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5"/>
          <p:cNvSpPr txBox="1">
            <a:spLocks/>
          </p:cNvSpPr>
          <p:nvPr/>
        </p:nvSpPr>
        <p:spPr>
          <a:xfrm>
            <a:off x="5574415" y="457797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Jan. 29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1" name="6"/>
          <p:cNvSpPr txBox="1">
            <a:spLocks/>
          </p:cNvSpPr>
          <p:nvPr/>
        </p:nvSpPr>
        <p:spPr>
          <a:xfrm>
            <a:off x="6587728" y="458736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30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2" name="7"/>
          <p:cNvSpPr txBox="1">
            <a:spLocks/>
          </p:cNvSpPr>
          <p:nvPr/>
        </p:nvSpPr>
        <p:spPr>
          <a:xfrm>
            <a:off x="7593676" y="458181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02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3" name="8"/>
          <p:cNvSpPr txBox="1">
            <a:spLocks/>
          </p:cNvSpPr>
          <p:nvPr/>
        </p:nvSpPr>
        <p:spPr>
          <a:xfrm>
            <a:off x="8597306" y="458386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4" name="9"/>
          <p:cNvSpPr txBox="1">
            <a:spLocks/>
          </p:cNvSpPr>
          <p:nvPr/>
        </p:nvSpPr>
        <p:spPr>
          <a:xfrm>
            <a:off x="9612267" y="457721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May. 18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5" name="1"/>
          <p:cNvSpPr txBox="1">
            <a:spLocks/>
          </p:cNvSpPr>
          <p:nvPr/>
        </p:nvSpPr>
        <p:spPr>
          <a:xfrm>
            <a:off x="1572231" y="534212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25</a:t>
            </a:r>
            <a:endParaRPr lang="en-US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6" name="2"/>
          <p:cNvSpPr txBox="1">
            <a:spLocks/>
          </p:cNvSpPr>
          <p:nvPr/>
        </p:nvSpPr>
        <p:spPr>
          <a:xfrm>
            <a:off x="2579299" y="533815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7" name="3"/>
          <p:cNvSpPr txBox="1">
            <a:spLocks/>
          </p:cNvSpPr>
          <p:nvPr/>
        </p:nvSpPr>
        <p:spPr>
          <a:xfrm>
            <a:off x="3573755" y="534212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8" name="4"/>
          <p:cNvSpPr txBox="1">
            <a:spLocks/>
          </p:cNvSpPr>
          <p:nvPr/>
        </p:nvSpPr>
        <p:spPr>
          <a:xfrm>
            <a:off x="4568211" y="533456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9" name="5"/>
          <p:cNvSpPr txBox="1">
            <a:spLocks/>
          </p:cNvSpPr>
          <p:nvPr/>
        </p:nvSpPr>
        <p:spPr>
          <a:xfrm>
            <a:off x="5568139" y="533432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0" name="6"/>
          <p:cNvSpPr txBox="1">
            <a:spLocks/>
          </p:cNvSpPr>
          <p:nvPr/>
        </p:nvSpPr>
        <p:spPr>
          <a:xfrm>
            <a:off x="6581452" y="534370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1" name="7"/>
          <p:cNvSpPr txBox="1">
            <a:spLocks/>
          </p:cNvSpPr>
          <p:nvPr/>
        </p:nvSpPr>
        <p:spPr>
          <a:xfrm>
            <a:off x="7587400" y="533815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15</a:t>
            </a:r>
            <a:endParaRPr lang="en-US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2" name="8"/>
          <p:cNvSpPr txBox="1">
            <a:spLocks/>
          </p:cNvSpPr>
          <p:nvPr/>
        </p:nvSpPr>
        <p:spPr>
          <a:xfrm>
            <a:off x="8591030" y="534020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23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" name="9"/>
          <p:cNvSpPr txBox="1">
            <a:spLocks/>
          </p:cNvSpPr>
          <p:nvPr/>
        </p:nvSpPr>
        <p:spPr>
          <a:xfrm>
            <a:off x="9605991" y="533356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Jan. 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4" name="1"/>
          <p:cNvSpPr txBox="1">
            <a:spLocks/>
          </p:cNvSpPr>
          <p:nvPr/>
        </p:nvSpPr>
        <p:spPr>
          <a:xfrm>
            <a:off x="1569449" y="608931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5" name="2"/>
          <p:cNvSpPr txBox="1">
            <a:spLocks/>
          </p:cNvSpPr>
          <p:nvPr/>
        </p:nvSpPr>
        <p:spPr>
          <a:xfrm>
            <a:off x="2576517" y="608534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June 17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6" name="3"/>
          <p:cNvSpPr txBox="1">
            <a:spLocks/>
          </p:cNvSpPr>
          <p:nvPr/>
        </p:nvSpPr>
        <p:spPr>
          <a:xfrm>
            <a:off x="3570973" y="608931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7" name="4"/>
          <p:cNvSpPr txBox="1">
            <a:spLocks/>
          </p:cNvSpPr>
          <p:nvPr/>
        </p:nvSpPr>
        <p:spPr>
          <a:xfrm>
            <a:off x="4565429" y="608175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8" name="5"/>
          <p:cNvSpPr txBox="1">
            <a:spLocks/>
          </p:cNvSpPr>
          <p:nvPr/>
        </p:nvSpPr>
        <p:spPr>
          <a:xfrm>
            <a:off x="5565357" y="608150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12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" name="6"/>
          <p:cNvSpPr txBox="1">
            <a:spLocks/>
          </p:cNvSpPr>
          <p:nvPr/>
        </p:nvSpPr>
        <p:spPr>
          <a:xfrm>
            <a:off x="6578670" y="609089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10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0" name="7"/>
          <p:cNvSpPr txBox="1">
            <a:spLocks/>
          </p:cNvSpPr>
          <p:nvPr/>
        </p:nvSpPr>
        <p:spPr>
          <a:xfrm>
            <a:off x="7584618" y="608534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1" name="8"/>
          <p:cNvSpPr txBox="1">
            <a:spLocks/>
          </p:cNvSpPr>
          <p:nvPr/>
        </p:nvSpPr>
        <p:spPr>
          <a:xfrm>
            <a:off x="8588248" y="608739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14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5" name="9"/>
          <p:cNvSpPr txBox="1">
            <a:spLocks/>
          </p:cNvSpPr>
          <p:nvPr/>
        </p:nvSpPr>
        <p:spPr>
          <a:xfrm>
            <a:off x="9603209" y="608074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24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Restart"/>
          <p:cNvSpPr/>
          <p:nvPr/>
        </p:nvSpPr>
        <p:spPr>
          <a:xfrm>
            <a:off x="10738624" y="5607589"/>
            <a:ext cx="1260088" cy="90523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Restart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342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336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371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2" fill="hold">
                      <p:stCondLst>
                        <p:cond delay="0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406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7" fill="hold">
                      <p:stCondLst>
                        <p:cond delay="0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423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4" fill="hold">
                      <p:stCondLst>
                        <p:cond delay="0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440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" fill="hold">
                      <p:stCondLst>
                        <p:cond delay="0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4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" fill="hold">
                      <p:stCondLst>
                        <p:cond delay="0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>
                      <p:stCondLst>
                        <p:cond delay="0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47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1" fill="hold">
                      <p:stCondLst>
                        <p:cond delay="0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0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0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5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0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5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0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5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6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0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5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5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0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5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6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0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1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5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6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1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2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7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2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6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6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7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1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2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5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6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165" grpId="0" animBg="1"/>
      <p:bldP spid="16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직사각형 163"/>
          <p:cNvSpPr/>
          <p:nvPr/>
        </p:nvSpPr>
        <p:spPr>
          <a:xfrm>
            <a:off x="1569449" y="62337"/>
            <a:ext cx="9040224" cy="67384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1"/>
          <p:cNvSpPr txBox="1">
            <a:spLocks/>
          </p:cNvSpPr>
          <p:nvPr/>
        </p:nvSpPr>
        <p:spPr>
          <a:xfrm>
            <a:off x="1569449" y="7090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National Foundation Day </a:t>
            </a:r>
          </a:p>
        </p:txBody>
      </p:sp>
      <p:sp>
        <p:nvSpPr>
          <p:cNvPr id="21" name="2"/>
          <p:cNvSpPr txBox="1">
            <a:spLocks/>
          </p:cNvSpPr>
          <p:nvPr/>
        </p:nvSpPr>
        <p:spPr>
          <a:xfrm>
            <a:off x="2576517" y="6693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June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3"/>
          <p:cNvSpPr txBox="1">
            <a:spLocks/>
          </p:cNvSpPr>
          <p:nvPr/>
        </p:nvSpPr>
        <p:spPr>
          <a:xfrm>
            <a:off x="3570973" y="7090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Dec. 18</a:t>
            </a:r>
          </a:p>
        </p:txBody>
      </p:sp>
      <p:sp>
        <p:nvSpPr>
          <p:cNvPr id="23" name="4"/>
          <p:cNvSpPr txBox="1">
            <a:spLocks/>
          </p:cNvSpPr>
          <p:nvPr/>
        </p:nvSpPr>
        <p:spPr>
          <a:xfrm>
            <a:off x="4565429" y="6334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April Fools Day</a:t>
            </a:r>
          </a:p>
        </p:txBody>
      </p:sp>
      <p:sp>
        <p:nvSpPr>
          <p:cNvPr id="24" name="5"/>
          <p:cNvSpPr txBox="1">
            <a:spLocks/>
          </p:cNvSpPr>
          <p:nvPr/>
        </p:nvSpPr>
        <p:spPr>
          <a:xfrm>
            <a:off x="5565357" y="6309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Feb. 28</a:t>
            </a:r>
          </a:p>
        </p:txBody>
      </p:sp>
      <p:sp>
        <p:nvSpPr>
          <p:cNvPr id="25" name="6"/>
          <p:cNvSpPr txBox="1">
            <a:spLocks/>
          </p:cNvSpPr>
          <p:nvPr/>
        </p:nvSpPr>
        <p:spPr>
          <a:xfrm>
            <a:off x="6578670" y="7248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Sept. 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7"/>
          <p:cNvSpPr txBox="1">
            <a:spLocks/>
          </p:cNvSpPr>
          <p:nvPr/>
        </p:nvSpPr>
        <p:spPr>
          <a:xfrm>
            <a:off x="7584618" y="6693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Jan. 30</a:t>
            </a:r>
          </a:p>
        </p:txBody>
      </p:sp>
      <p:sp>
        <p:nvSpPr>
          <p:cNvPr id="27" name="8"/>
          <p:cNvSpPr txBox="1">
            <a:spLocks/>
          </p:cNvSpPr>
          <p:nvPr/>
        </p:nvSpPr>
        <p:spPr>
          <a:xfrm>
            <a:off x="8588248" y="6898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9"/>
          <p:cNvSpPr txBox="1">
            <a:spLocks/>
          </p:cNvSpPr>
          <p:nvPr/>
        </p:nvSpPr>
        <p:spPr>
          <a:xfrm>
            <a:off x="9605771" y="6693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Valentine’s Day </a:t>
            </a:r>
          </a:p>
        </p:txBody>
      </p:sp>
      <p:sp>
        <p:nvSpPr>
          <p:cNvPr id="101" name="1"/>
          <p:cNvSpPr txBox="1">
            <a:spLocks/>
          </p:cNvSpPr>
          <p:nvPr/>
        </p:nvSpPr>
        <p:spPr>
          <a:xfrm>
            <a:off x="1569449" y="81429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20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" name="2"/>
          <p:cNvSpPr txBox="1">
            <a:spLocks/>
          </p:cNvSpPr>
          <p:nvPr/>
        </p:nvSpPr>
        <p:spPr>
          <a:xfrm>
            <a:off x="2576517" y="81032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16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" name="3"/>
          <p:cNvSpPr txBox="1">
            <a:spLocks/>
          </p:cNvSpPr>
          <p:nvPr/>
        </p:nvSpPr>
        <p:spPr>
          <a:xfrm>
            <a:off x="3570973" y="81429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27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4"/>
          <p:cNvSpPr txBox="1">
            <a:spLocks/>
          </p:cNvSpPr>
          <p:nvPr/>
        </p:nvSpPr>
        <p:spPr>
          <a:xfrm>
            <a:off x="4565429" y="80673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12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5" name="5"/>
          <p:cNvSpPr txBox="1">
            <a:spLocks/>
          </p:cNvSpPr>
          <p:nvPr/>
        </p:nvSpPr>
        <p:spPr>
          <a:xfrm>
            <a:off x="5565357" y="80649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New Year’s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6"/>
          <p:cNvSpPr txBox="1">
            <a:spLocks/>
          </p:cNvSpPr>
          <p:nvPr/>
        </p:nvSpPr>
        <p:spPr>
          <a:xfrm>
            <a:off x="6578670" y="81587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31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7" name="7"/>
          <p:cNvSpPr txBox="1">
            <a:spLocks/>
          </p:cNvSpPr>
          <p:nvPr/>
        </p:nvSpPr>
        <p:spPr>
          <a:xfrm>
            <a:off x="7584618" y="81032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8" name="8"/>
          <p:cNvSpPr txBox="1">
            <a:spLocks/>
          </p:cNvSpPr>
          <p:nvPr/>
        </p:nvSpPr>
        <p:spPr>
          <a:xfrm>
            <a:off x="8588248" y="81237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13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9" name="9"/>
          <p:cNvSpPr txBox="1">
            <a:spLocks/>
          </p:cNvSpPr>
          <p:nvPr/>
        </p:nvSpPr>
        <p:spPr>
          <a:xfrm>
            <a:off x="9603209" y="80573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26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0" name="1"/>
          <p:cNvSpPr txBox="1">
            <a:spLocks/>
          </p:cNvSpPr>
          <p:nvPr/>
        </p:nvSpPr>
        <p:spPr>
          <a:xfrm>
            <a:off x="1569449" y="155979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Children’s Day</a:t>
            </a:r>
            <a:endParaRPr lang="en-US" sz="1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1" name="2"/>
          <p:cNvSpPr txBox="1">
            <a:spLocks/>
          </p:cNvSpPr>
          <p:nvPr/>
        </p:nvSpPr>
        <p:spPr>
          <a:xfrm>
            <a:off x="2576517" y="155581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Jan. 27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" name="3"/>
          <p:cNvSpPr txBox="1">
            <a:spLocks/>
          </p:cNvSpPr>
          <p:nvPr/>
        </p:nvSpPr>
        <p:spPr>
          <a:xfrm>
            <a:off x="3570973" y="155979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Christmas</a:t>
            </a: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3" name="4"/>
          <p:cNvSpPr txBox="1">
            <a:spLocks/>
          </p:cNvSpPr>
          <p:nvPr/>
        </p:nvSpPr>
        <p:spPr>
          <a:xfrm>
            <a:off x="4565429" y="155222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4" name="5"/>
          <p:cNvSpPr txBox="1">
            <a:spLocks/>
          </p:cNvSpPr>
          <p:nvPr/>
        </p:nvSpPr>
        <p:spPr>
          <a:xfrm>
            <a:off x="5565357" y="155198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21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" name="6"/>
          <p:cNvSpPr txBox="1">
            <a:spLocks/>
          </p:cNvSpPr>
          <p:nvPr/>
        </p:nvSpPr>
        <p:spPr>
          <a:xfrm>
            <a:off x="6578670" y="156136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6" name="7"/>
          <p:cNvSpPr txBox="1">
            <a:spLocks/>
          </p:cNvSpPr>
          <p:nvPr/>
        </p:nvSpPr>
        <p:spPr>
          <a:xfrm>
            <a:off x="7584618" y="155581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7" name="8"/>
          <p:cNvSpPr txBox="1">
            <a:spLocks/>
          </p:cNvSpPr>
          <p:nvPr/>
        </p:nvSpPr>
        <p:spPr>
          <a:xfrm>
            <a:off x="8588248" y="155786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5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Independence Movement Day</a:t>
            </a:r>
            <a:endParaRPr lang="en-US" sz="105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8" name="9"/>
          <p:cNvSpPr txBox="1">
            <a:spLocks/>
          </p:cNvSpPr>
          <p:nvPr/>
        </p:nvSpPr>
        <p:spPr>
          <a:xfrm>
            <a:off x="9603209" y="155122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24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9" name="1"/>
          <p:cNvSpPr txBox="1">
            <a:spLocks/>
          </p:cNvSpPr>
          <p:nvPr/>
        </p:nvSpPr>
        <p:spPr>
          <a:xfrm>
            <a:off x="1575664" y="231174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Sept. 25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0" name="2"/>
          <p:cNvSpPr txBox="1">
            <a:spLocks/>
          </p:cNvSpPr>
          <p:nvPr/>
        </p:nvSpPr>
        <p:spPr>
          <a:xfrm>
            <a:off x="2582732" y="230777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1" name="3"/>
          <p:cNvSpPr txBox="1">
            <a:spLocks/>
          </p:cNvSpPr>
          <p:nvPr/>
        </p:nvSpPr>
        <p:spPr>
          <a:xfrm>
            <a:off x="3577188" y="231174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16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" name="4"/>
          <p:cNvSpPr txBox="1">
            <a:spLocks/>
          </p:cNvSpPr>
          <p:nvPr/>
        </p:nvSpPr>
        <p:spPr>
          <a:xfrm>
            <a:off x="4571644" y="230418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Peppero</a:t>
            </a:r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" name="5"/>
          <p:cNvSpPr txBox="1">
            <a:spLocks/>
          </p:cNvSpPr>
          <p:nvPr/>
        </p:nvSpPr>
        <p:spPr>
          <a:xfrm>
            <a:off x="5571572" y="230393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Jul. 09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4" name="6"/>
          <p:cNvSpPr txBox="1">
            <a:spLocks/>
          </p:cNvSpPr>
          <p:nvPr/>
        </p:nvSpPr>
        <p:spPr>
          <a:xfrm>
            <a:off x="6584885" y="231332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5" name="7"/>
          <p:cNvSpPr txBox="1">
            <a:spLocks/>
          </p:cNvSpPr>
          <p:nvPr/>
        </p:nvSpPr>
        <p:spPr>
          <a:xfrm>
            <a:off x="7590833" y="230777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Memorial Day</a:t>
            </a: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6" name="8"/>
          <p:cNvSpPr txBox="1">
            <a:spLocks/>
          </p:cNvSpPr>
          <p:nvPr/>
        </p:nvSpPr>
        <p:spPr>
          <a:xfrm>
            <a:off x="8594463" y="230982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7" name="9"/>
          <p:cNvSpPr txBox="1">
            <a:spLocks/>
          </p:cNvSpPr>
          <p:nvPr/>
        </p:nvSpPr>
        <p:spPr>
          <a:xfrm>
            <a:off x="9609424" y="230317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17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8" name="1"/>
          <p:cNvSpPr txBox="1">
            <a:spLocks/>
          </p:cNvSpPr>
          <p:nvPr/>
        </p:nvSpPr>
        <p:spPr>
          <a:xfrm>
            <a:off x="1585397" y="305512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9" name="2"/>
          <p:cNvSpPr txBox="1">
            <a:spLocks/>
          </p:cNvSpPr>
          <p:nvPr/>
        </p:nvSpPr>
        <p:spPr>
          <a:xfrm>
            <a:off x="2592465" y="305114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Halloween</a:t>
            </a: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0" name="3"/>
          <p:cNvSpPr txBox="1">
            <a:spLocks/>
          </p:cNvSpPr>
          <p:nvPr/>
        </p:nvSpPr>
        <p:spPr>
          <a:xfrm>
            <a:off x="3586921" y="305512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19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1" name="4"/>
          <p:cNvSpPr txBox="1">
            <a:spLocks/>
          </p:cNvSpPr>
          <p:nvPr/>
        </p:nvSpPr>
        <p:spPr>
          <a:xfrm>
            <a:off x="4581377" y="304756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27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2" name="5"/>
          <p:cNvSpPr txBox="1">
            <a:spLocks/>
          </p:cNvSpPr>
          <p:nvPr/>
        </p:nvSpPr>
        <p:spPr>
          <a:xfrm>
            <a:off x="5581305" y="304731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March 22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" name="6"/>
          <p:cNvSpPr txBox="1">
            <a:spLocks/>
          </p:cNvSpPr>
          <p:nvPr/>
        </p:nvSpPr>
        <p:spPr>
          <a:xfrm>
            <a:off x="6594618" y="305669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4" name="7"/>
          <p:cNvSpPr txBox="1">
            <a:spLocks/>
          </p:cNvSpPr>
          <p:nvPr/>
        </p:nvSpPr>
        <p:spPr>
          <a:xfrm>
            <a:off x="7600566" y="305114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23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5" name="8"/>
          <p:cNvSpPr txBox="1">
            <a:spLocks/>
          </p:cNvSpPr>
          <p:nvPr/>
        </p:nvSpPr>
        <p:spPr>
          <a:xfrm>
            <a:off x="8604196" y="305320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6" name="9"/>
          <p:cNvSpPr txBox="1">
            <a:spLocks/>
          </p:cNvSpPr>
          <p:nvPr/>
        </p:nvSpPr>
        <p:spPr>
          <a:xfrm>
            <a:off x="9619157" y="304655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New Year’s Eve</a:t>
            </a:r>
            <a:endParaRPr lang="en-US" sz="1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7" name="1"/>
          <p:cNvSpPr txBox="1">
            <a:spLocks/>
          </p:cNvSpPr>
          <p:nvPr/>
        </p:nvSpPr>
        <p:spPr>
          <a:xfrm>
            <a:off x="1583382" y="381544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18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8" name="2"/>
          <p:cNvSpPr txBox="1">
            <a:spLocks/>
          </p:cNvSpPr>
          <p:nvPr/>
        </p:nvSpPr>
        <p:spPr>
          <a:xfrm>
            <a:off x="2590450" y="381146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Jun. 30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9" name="3"/>
          <p:cNvSpPr txBox="1">
            <a:spLocks/>
          </p:cNvSpPr>
          <p:nvPr/>
        </p:nvSpPr>
        <p:spPr>
          <a:xfrm>
            <a:off x="3584906" y="381544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0" name="4"/>
          <p:cNvSpPr txBox="1">
            <a:spLocks/>
          </p:cNvSpPr>
          <p:nvPr/>
        </p:nvSpPr>
        <p:spPr>
          <a:xfrm>
            <a:off x="4579362" y="380787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1" name="5"/>
          <p:cNvSpPr txBox="1">
            <a:spLocks/>
          </p:cNvSpPr>
          <p:nvPr/>
        </p:nvSpPr>
        <p:spPr>
          <a:xfrm>
            <a:off x="5579290" y="380763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14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2" name="6"/>
          <p:cNvSpPr txBox="1">
            <a:spLocks/>
          </p:cNvSpPr>
          <p:nvPr/>
        </p:nvSpPr>
        <p:spPr>
          <a:xfrm>
            <a:off x="6592603" y="381701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Parent’s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7"/>
          <p:cNvSpPr txBox="1">
            <a:spLocks/>
          </p:cNvSpPr>
          <p:nvPr/>
        </p:nvSpPr>
        <p:spPr>
          <a:xfrm>
            <a:off x="7598551" y="381146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21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4" name="8"/>
          <p:cNvSpPr txBox="1">
            <a:spLocks/>
          </p:cNvSpPr>
          <p:nvPr/>
        </p:nvSpPr>
        <p:spPr>
          <a:xfrm>
            <a:off x="8602181" y="381351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5" name="9"/>
          <p:cNvSpPr txBox="1">
            <a:spLocks/>
          </p:cNvSpPr>
          <p:nvPr/>
        </p:nvSpPr>
        <p:spPr>
          <a:xfrm>
            <a:off x="9617142" y="380687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6" name="1"/>
          <p:cNvSpPr txBox="1">
            <a:spLocks/>
          </p:cNvSpPr>
          <p:nvPr/>
        </p:nvSpPr>
        <p:spPr>
          <a:xfrm>
            <a:off x="1578507" y="458578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30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7" name="2"/>
          <p:cNvSpPr txBox="1">
            <a:spLocks/>
          </p:cNvSpPr>
          <p:nvPr/>
        </p:nvSpPr>
        <p:spPr>
          <a:xfrm>
            <a:off x="2585575" y="458181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22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8" name="3"/>
          <p:cNvSpPr txBox="1">
            <a:spLocks/>
          </p:cNvSpPr>
          <p:nvPr/>
        </p:nvSpPr>
        <p:spPr>
          <a:xfrm>
            <a:off x="3580031" y="458578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Teacher’s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9" name="4"/>
          <p:cNvSpPr txBox="1">
            <a:spLocks/>
          </p:cNvSpPr>
          <p:nvPr/>
        </p:nvSpPr>
        <p:spPr>
          <a:xfrm>
            <a:off x="4574487" y="457822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May. 23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5"/>
          <p:cNvSpPr txBox="1">
            <a:spLocks/>
          </p:cNvSpPr>
          <p:nvPr/>
        </p:nvSpPr>
        <p:spPr>
          <a:xfrm>
            <a:off x="5574415" y="457797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Jan. 29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1" name="6"/>
          <p:cNvSpPr txBox="1">
            <a:spLocks/>
          </p:cNvSpPr>
          <p:nvPr/>
        </p:nvSpPr>
        <p:spPr>
          <a:xfrm>
            <a:off x="6587728" y="458736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Dec. 30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2" name="7"/>
          <p:cNvSpPr txBox="1">
            <a:spLocks/>
          </p:cNvSpPr>
          <p:nvPr/>
        </p:nvSpPr>
        <p:spPr>
          <a:xfrm>
            <a:off x="7593676" y="458181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02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3" name="8"/>
          <p:cNvSpPr txBox="1">
            <a:spLocks/>
          </p:cNvSpPr>
          <p:nvPr/>
        </p:nvSpPr>
        <p:spPr>
          <a:xfrm>
            <a:off x="8597306" y="458386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4" name="9"/>
          <p:cNvSpPr txBox="1">
            <a:spLocks/>
          </p:cNvSpPr>
          <p:nvPr/>
        </p:nvSpPr>
        <p:spPr>
          <a:xfrm>
            <a:off x="9612267" y="457721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May. 18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5" name="1"/>
          <p:cNvSpPr txBox="1">
            <a:spLocks/>
          </p:cNvSpPr>
          <p:nvPr/>
        </p:nvSpPr>
        <p:spPr>
          <a:xfrm>
            <a:off x="1572231" y="534212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Christmas Eve</a:t>
            </a:r>
            <a:endParaRPr lang="en-US" sz="1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6" name="2"/>
          <p:cNvSpPr txBox="1">
            <a:spLocks/>
          </p:cNvSpPr>
          <p:nvPr/>
        </p:nvSpPr>
        <p:spPr>
          <a:xfrm>
            <a:off x="2579299" y="533815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7" name="3"/>
          <p:cNvSpPr txBox="1">
            <a:spLocks/>
          </p:cNvSpPr>
          <p:nvPr/>
        </p:nvSpPr>
        <p:spPr>
          <a:xfrm>
            <a:off x="3573755" y="534212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8" name="4"/>
          <p:cNvSpPr txBox="1">
            <a:spLocks/>
          </p:cNvSpPr>
          <p:nvPr/>
        </p:nvSpPr>
        <p:spPr>
          <a:xfrm>
            <a:off x="4568211" y="533456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9" name="5"/>
          <p:cNvSpPr txBox="1">
            <a:spLocks/>
          </p:cNvSpPr>
          <p:nvPr/>
        </p:nvSpPr>
        <p:spPr>
          <a:xfrm>
            <a:off x="5568139" y="533432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0" name="6"/>
          <p:cNvSpPr txBox="1">
            <a:spLocks/>
          </p:cNvSpPr>
          <p:nvPr/>
        </p:nvSpPr>
        <p:spPr>
          <a:xfrm>
            <a:off x="6581452" y="534370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1" name="7"/>
          <p:cNvSpPr txBox="1">
            <a:spLocks/>
          </p:cNvSpPr>
          <p:nvPr/>
        </p:nvSpPr>
        <p:spPr>
          <a:xfrm>
            <a:off x="7587400" y="533815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Liberation Day</a:t>
            </a: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2" name="8"/>
          <p:cNvSpPr txBox="1">
            <a:spLocks/>
          </p:cNvSpPr>
          <p:nvPr/>
        </p:nvSpPr>
        <p:spPr>
          <a:xfrm>
            <a:off x="8591030" y="534020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23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" name="9"/>
          <p:cNvSpPr txBox="1">
            <a:spLocks/>
          </p:cNvSpPr>
          <p:nvPr/>
        </p:nvSpPr>
        <p:spPr>
          <a:xfrm>
            <a:off x="9605991" y="533356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Jan. 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4" name="1"/>
          <p:cNvSpPr txBox="1">
            <a:spLocks/>
          </p:cNvSpPr>
          <p:nvPr/>
        </p:nvSpPr>
        <p:spPr>
          <a:xfrm>
            <a:off x="1569449" y="608931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5" name="2"/>
          <p:cNvSpPr txBox="1">
            <a:spLocks/>
          </p:cNvSpPr>
          <p:nvPr/>
        </p:nvSpPr>
        <p:spPr>
          <a:xfrm>
            <a:off x="2576517" y="608534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June 17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6" name="3"/>
          <p:cNvSpPr txBox="1">
            <a:spLocks/>
          </p:cNvSpPr>
          <p:nvPr/>
        </p:nvSpPr>
        <p:spPr>
          <a:xfrm>
            <a:off x="3570973" y="608931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7" name="4"/>
          <p:cNvSpPr txBox="1">
            <a:spLocks/>
          </p:cNvSpPr>
          <p:nvPr/>
        </p:nvSpPr>
        <p:spPr>
          <a:xfrm>
            <a:off x="4565429" y="608175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Hangeul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8" name="5"/>
          <p:cNvSpPr txBox="1">
            <a:spLocks/>
          </p:cNvSpPr>
          <p:nvPr/>
        </p:nvSpPr>
        <p:spPr>
          <a:xfrm>
            <a:off x="5565357" y="608150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12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" name="6"/>
          <p:cNvSpPr txBox="1">
            <a:spLocks/>
          </p:cNvSpPr>
          <p:nvPr/>
        </p:nvSpPr>
        <p:spPr>
          <a:xfrm>
            <a:off x="6578670" y="609089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10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0" name="7"/>
          <p:cNvSpPr txBox="1">
            <a:spLocks/>
          </p:cNvSpPr>
          <p:nvPr/>
        </p:nvSpPr>
        <p:spPr>
          <a:xfrm>
            <a:off x="7584618" y="608534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1" name="8"/>
          <p:cNvSpPr txBox="1">
            <a:spLocks/>
          </p:cNvSpPr>
          <p:nvPr/>
        </p:nvSpPr>
        <p:spPr>
          <a:xfrm>
            <a:off x="8588248" y="608739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White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5" name="9"/>
          <p:cNvSpPr txBox="1">
            <a:spLocks/>
          </p:cNvSpPr>
          <p:nvPr/>
        </p:nvSpPr>
        <p:spPr>
          <a:xfrm>
            <a:off x="9603209" y="608074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24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Restart"/>
          <p:cNvSpPr/>
          <p:nvPr/>
        </p:nvSpPr>
        <p:spPr>
          <a:xfrm>
            <a:off x="10738624" y="5607589"/>
            <a:ext cx="1260088" cy="90523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Restart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20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336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371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2" fill="hold">
                      <p:stCondLst>
                        <p:cond delay="0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406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7" fill="hold">
                      <p:stCondLst>
                        <p:cond delay="0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423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4" fill="hold">
                      <p:stCondLst>
                        <p:cond delay="0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440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" fill="hold">
                      <p:stCondLst>
                        <p:cond delay="0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4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" fill="hold">
                      <p:stCondLst>
                        <p:cond delay="0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>
                      <p:stCondLst>
                        <p:cond delay="0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47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1" fill="hold">
                      <p:stCondLst>
                        <p:cond delay="0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0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0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5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0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5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0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5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6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0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5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5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0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5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6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0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1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5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6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1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2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7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2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6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6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7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1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2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5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6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165" grpId="0" animBg="1"/>
      <p:bldP spid="16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직사각형 163"/>
          <p:cNvSpPr/>
          <p:nvPr/>
        </p:nvSpPr>
        <p:spPr>
          <a:xfrm>
            <a:off x="1579412" y="70902"/>
            <a:ext cx="9010557" cy="67364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1"/>
          <p:cNvSpPr txBox="1">
            <a:spLocks/>
          </p:cNvSpPr>
          <p:nvPr/>
        </p:nvSpPr>
        <p:spPr>
          <a:xfrm>
            <a:off x="1568261" y="7090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National Foundation Day </a:t>
            </a:r>
          </a:p>
        </p:txBody>
      </p:sp>
      <p:sp>
        <p:nvSpPr>
          <p:cNvPr id="21" name="2"/>
          <p:cNvSpPr txBox="1">
            <a:spLocks/>
          </p:cNvSpPr>
          <p:nvPr/>
        </p:nvSpPr>
        <p:spPr>
          <a:xfrm>
            <a:off x="2575329" y="6692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06.09</a:t>
            </a:r>
          </a:p>
        </p:txBody>
      </p:sp>
      <p:sp>
        <p:nvSpPr>
          <p:cNvPr id="22" name="3"/>
          <p:cNvSpPr txBox="1">
            <a:spLocks/>
          </p:cNvSpPr>
          <p:nvPr/>
        </p:nvSpPr>
        <p:spPr>
          <a:xfrm>
            <a:off x="3569785" y="7090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Dec. 18</a:t>
            </a:r>
          </a:p>
        </p:txBody>
      </p:sp>
      <p:sp>
        <p:nvSpPr>
          <p:cNvPr id="23" name="4"/>
          <p:cNvSpPr txBox="1">
            <a:spLocks/>
          </p:cNvSpPr>
          <p:nvPr/>
        </p:nvSpPr>
        <p:spPr>
          <a:xfrm>
            <a:off x="4564241" y="6333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April Fools Day</a:t>
            </a:r>
          </a:p>
        </p:txBody>
      </p:sp>
      <p:sp>
        <p:nvSpPr>
          <p:cNvPr id="24" name="5"/>
          <p:cNvSpPr txBox="1">
            <a:spLocks/>
          </p:cNvSpPr>
          <p:nvPr/>
        </p:nvSpPr>
        <p:spPr>
          <a:xfrm>
            <a:off x="5564169" y="6309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Feb. 28</a:t>
            </a:r>
          </a:p>
        </p:txBody>
      </p:sp>
      <p:sp>
        <p:nvSpPr>
          <p:cNvPr id="25" name="6"/>
          <p:cNvSpPr txBox="1">
            <a:spLocks/>
          </p:cNvSpPr>
          <p:nvPr/>
        </p:nvSpPr>
        <p:spPr>
          <a:xfrm>
            <a:off x="6577482" y="7247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09.02</a:t>
            </a:r>
          </a:p>
        </p:txBody>
      </p:sp>
      <p:sp>
        <p:nvSpPr>
          <p:cNvPr id="26" name="7"/>
          <p:cNvSpPr txBox="1">
            <a:spLocks/>
          </p:cNvSpPr>
          <p:nvPr/>
        </p:nvSpPr>
        <p:spPr>
          <a:xfrm>
            <a:off x="7583430" y="6692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Jan. 30</a:t>
            </a:r>
          </a:p>
        </p:txBody>
      </p:sp>
      <p:sp>
        <p:nvSpPr>
          <p:cNvPr id="27" name="8"/>
          <p:cNvSpPr txBox="1">
            <a:spLocks/>
          </p:cNvSpPr>
          <p:nvPr/>
        </p:nvSpPr>
        <p:spPr>
          <a:xfrm>
            <a:off x="8587060" y="6897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07.13</a:t>
            </a:r>
          </a:p>
        </p:txBody>
      </p:sp>
      <p:sp>
        <p:nvSpPr>
          <p:cNvPr id="28" name="9"/>
          <p:cNvSpPr txBox="1">
            <a:spLocks/>
          </p:cNvSpPr>
          <p:nvPr/>
        </p:nvSpPr>
        <p:spPr>
          <a:xfrm>
            <a:off x="9615954" y="6023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Valentine’s Day </a:t>
            </a:r>
          </a:p>
        </p:txBody>
      </p:sp>
      <p:sp>
        <p:nvSpPr>
          <p:cNvPr id="101" name="1"/>
          <p:cNvSpPr txBox="1">
            <a:spLocks/>
          </p:cNvSpPr>
          <p:nvPr/>
        </p:nvSpPr>
        <p:spPr>
          <a:xfrm>
            <a:off x="1568261" y="81429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04.20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" name="2"/>
          <p:cNvSpPr txBox="1">
            <a:spLocks/>
          </p:cNvSpPr>
          <p:nvPr/>
        </p:nvSpPr>
        <p:spPr>
          <a:xfrm>
            <a:off x="2575329" y="81032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Aug. 16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" name="3"/>
          <p:cNvSpPr txBox="1">
            <a:spLocks/>
          </p:cNvSpPr>
          <p:nvPr/>
        </p:nvSpPr>
        <p:spPr>
          <a:xfrm>
            <a:off x="3569785" y="81429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10.27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4"/>
          <p:cNvSpPr txBox="1">
            <a:spLocks/>
          </p:cNvSpPr>
          <p:nvPr/>
        </p:nvSpPr>
        <p:spPr>
          <a:xfrm>
            <a:off x="4564241" y="80673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12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5" name="5"/>
          <p:cNvSpPr txBox="1">
            <a:spLocks/>
          </p:cNvSpPr>
          <p:nvPr/>
        </p:nvSpPr>
        <p:spPr>
          <a:xfrm>
            <a:off x="5564169" y="80648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New Year’s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6"/>
          <p:cNvSpPr txBox="1">
            <a:spLocks/>
          </p:cNvSpPr>
          <p:nvPr/>
        </p:nvSpPr>
        <p:spPr>
          <a:xfrm>
            <a:off x="6577482" y="81587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31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7" name="7"/>
          <p:cNvSpPr txBox="1">
            <a:spLocks/>
          </p:cNvSpPr>
          <p:nvPr/>
        </p:nvSpPr>
        <p:spPr>
          <a:xfrm>
            <a:off x="7583430" y="81032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08.09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8" name="8"/>
          <p:cNvSpPr txBox="1">
            <a:spLocks/>
          </p:cNvSpPr>
          <p:nvPr/>
        </p:nvSpPr>
        <p:spPr>
          <a:xfrm>
            <a:off x="8587060" y="81237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13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9" name="9"/>
          <p:cNvSpPr txBox="1">
            <a:spLocks/>
          </p:cNvSpPr>
          <p:nvPr/>
        </p:nvSpPr>
        <p:spPr>
          <a:xfrm>
            <a:off x="9602021" y="80572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05.26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0" name="1"/>
          <p:cNvSpPr txBox="1">
            <a:spLocks/>
          </p:cNvSpPr>
          <p:nvPr/>
        </p:nvSpPr>
        <p:spPr>
          <a:xfrm>
            <a:off x="1568261" y="155978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Children’s Day</a:t>
            </a:r>
            <a:endParaRPr lang="en-US" sz="1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1" name="2"/>
          <p:cNvSpPr txBox="1">
            <a:spLocks/>
          </p:cNvSpPr>
          <p:nvPr/>
        </p:nvSpPr>
        <p:spPr>
          <a:xfrm>
            <a:off x="2575329" y="155581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01.27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" name="3"/>
          <p:cNvSpPr txBox="1">
            <a:spLocks/>
          </p:cNvSpPr>
          <p:nvPr/>
        </p:nvSpPr>
        <p:spPr>
          <a:xfrm>
            <a:off x="3569785" y="155978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Christmas</a:t>
            </a: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3" name="4"/>
          <p:cNvSpPr txBox="1">
            <a:spLocks/>
          </p:cNvSpPr>
          <p:nvPr/>
        </p:nvSpPr>
        <p:spPr>
          <a:xfrm>
            <a:off x="4564241" y="155222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03.03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4" name="5"/>
          <p:cNvSpPr txBox="1">
            <a:spLocks/>
          </p:cNvSpPr>
          <p:nvPr/>
        </p:nvSpPr>
        <p:spPr>
          <a:xfrm>
            <a:off x="5564169" y="155197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21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" name="6"/>
          <p:cNvSpPr txBox="1">
            <a:spLocks/>
          </p:cNvSpPr>
          <p:nvPr/>
        </p:nvSpPr>
        <p:spPr>
          <a:xfrm>
            <a:off x="6577482" y="156136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04.06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6" name="7"/>
          <p:cNvSpPr txBox="1">
            <a:spLocks/>
          </p:cNvSpPr>
          <p:nvPr/>
        </p:nvSpPr>
        <p:spPr>
          <a:xfrm>
            <a:off x="7583430" y="155581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7" name="8"/>
          <p:cNvSpPr txBox="1">
            <a:spLocks/>
          </p:cNvSpPr>
          <p:nvPr/>
        </p:nvSpPr>
        <p:spPr>
          <a:xfrm>
            <a:off x="8587060" y="155786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5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Independence Movement Day</a:t>
            </a:r>
            <a:endParaRPr lang="en-US" sz="105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8" name="9"/>
          <p:cNvSpPr txBox="1">
            <a:spLocks/>
          </p:cNvSpPr>
          <p:nvPr/>
        </p:nvSpPr>
        <p:spPr>
          <a:xfrm>
            <a:off x="9602021" y="155121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24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9" name="1"/>
          <p:cNvSpPr txBox="1">
            <a:spLocks/>
          </p:cNvSpPr>
          <p:nvPr/>
        </p:nvSpPr>
        <p:spPr>
          <a:xfrm>
            <a:off x="1574476" y="231174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09.25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0" name="2"/>
          <p:cNvSpPr txBox="1">
            <a:spLocks/>
          </p:cNvSpPr>
          <p:nvPr/>
        </p:nvSpPr>
        <p:spPr>
          <a:xfrm>
            <a:off x="2581544" y="230776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1" name="3"/>
          <p:cNvSpPr txBox="1">
            <a:spLocks/>
          </p:cNvSpPr>
          <p:nvPr/>
        </p:nvSpPr>
        <p:spPr>
          <a:xfrm>
            <a:off x="3576000" y="231174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12.16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" name="4"/>
          <p:cNvSpPr txBox="1">
            <a:spLocks/>
          </p:cNvSpPr>
          <p:nvPr/>
        </p:nvSpPr>
        <p:spPr>
          <a:xfrm>
            <a:off x="4570456" y="230417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Peppero</a:t>
            </a:r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3" name="5"/>
          <p:cNvSpPr txBox="1">
            <a:spLocks/>
          </p:cNvSpPr>
          <p:nvPr/>
        </p:nvSpPr>
        <p:spPr>
          <a:xfrm>
            <a:off x="5570384" y="230393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07.09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4" name="6"/>
          <p:cNvSpPr txBox="1">
            <a:spLocks/>
          </p:cNvSpPr>
          <p:nvPr/>
        </p:nvSpPr>
        <p:spPr>
          <a:xfrm>
            <a:off x="6583697" y="231331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5" name="7"/>
          <p:cNvSpPr txBox="1">
            <a:spLocks/>
          </p:cNvSpPr>
          <p:nvPr/>
        </p:nvSpPr>
        <p:spPr>
          <a:xfrm>
            <a:off x="7589645" y="230776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Memorial Day</a:t>
            </a: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6" name="8"/>
          <p:cNvSpPr txBox="1">
            <a:spLocks/>
          </p:cNvSpPr>
          <p:nvPr/>
        </p:nvSpPr>
        <p:spPr>
          <a:xfrm>
            <a:off x="8593275" y="2309819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7" name="9"/>
          <p:cNvSpPr txBox="1">
            <a:spLocks/>
          </p:cNvSpPr>
          <p:nvPr/>
        </p:nvSpPr>
        <p:spPr>
          <a:xfrm>
            <a:off x="9608236" y="230317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08.17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8" name="1"/>
          <p:cNvSpPr txBox="1">
            <a:spLocks/>
          </p:cNvSpPr>
          <p:nvPr/>
        </p:nvSpPr>
        <p:spPr>
          <a:xfrm>
            <a:off x="1584209" y="305511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9" name="2"/>
          <p:cNvSpPr txBox="1">
            <a:spLocks/>
          </p:cNvSpPr>
          <p:nvPr/>
        </p:nvSpPr>
        <p:spPr>
          <a:xfrm>
            <a:off x="2591277" y="305114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Halloween</a:t>
            </a: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0" name="3"/>
          <p:cNvSpPr txBox="1">
            <a:spLocks/>
          </p:cNvSpPr>
          <p:nvPr/>
        </p:nvSpPr>
        <p:spPr>
          <a:xfrm>
            <a:off x="3585733" y="305511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19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1" name="4"/>
          <p:cNvSpPr txBox="1">
            <a:spLocks/>
          </p:cNvSpPr>
          <p:nvPr/>
        </p:nvSpPr>
        <p:spPr>
          <a:xfrm>
            <a:off x="4580189" y="304755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11.27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2" name="5"/>
          <p:cNvSpPr txBox="1">
            <a:spLocks/>
          </p:cNvSpPr>
          <p:nvPr/>
        </p:nvSpPr>
        <p:spPr>
          <a:xfrm>
            <a:off x="5580117" y="304731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March 22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" name="6"/>
          <p:cNvSpPr txBox="1">
            <a:spLocks/>
          </p:cNvSpPr>
          <p:nvPr/>
        </p:nvSpPr>
        <p:spPr>
          <a:xfrm>
            <a:off x="6593430" y="305669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02.06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4" name="7"/>
          <p:cNvSpPr txBox="1">
            <a:spLocks/>
          </p:cNvSpPr>
          <p:nvPr/>
        </p:nvSpPr>
        <p:spPr>
          <a:xfrm>
            <a:off x="7599378" y="305114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23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5" name="8"/>
          <p:cNvSpPr txBox="1">
            <a:spLocks/>
          </p:cNvSpPr>
          <p:nvPr/>
        </p:nvSpPr>
        <p:spPr>
          <a:xfrm>
            <a:off x="8603008" y="305319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07.01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6" name="9"/>
          <p:cNvSpPr txBox="1">
            <a:spLocks/>
          </p:cNvSpPr>
          <p:nvPr/>
        </p:nvSpPr>
        <p:spPr>
          <a:xfrm>
            <a:off x="9617969" y="304655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New Year’s Eve</a:t>
            </a:r>
            <a:endParaRPr lang="en-US" sz="1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7" name="1"/>
          <p:cNvSpPr txBox="1">
            <a:spLocks/>
          </p:cNvSpPr>
          <p:nvPr/>
        </p:nvSpPr>
        <p:spPr>
          <a:xfrm>
            <a:off x="1582194" y="381543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12.18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8" name="2"/>
          <p:cNvSpPr txBox="1">
            <a:spLocks/>
          </p:cNvSpPr>
          <p:nvPr/>
        </p:nvSpPr>
        <p:spPr>
          <a:xfrm>
            <a:off x="2589262" y="381146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Jun. 30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9" name="3"/>
          <p:cNvSpPr txBox="1">
            <a:spLocks/>
          </p:cNvSpPr>
          <p:nvPr/>
        </p:nvSpPr>
        <p:spPr>
          <a:xfrm>
            <a:off x="3583718" y="381543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10.01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0" name="4"/>
          <p:cNvSpPr txBox="1">
            <a:spLocks/>
          </p:cNvSpPr>
          <p:nvPr/>
        </p:nvSpPr>
        <p:spPr>
          <a:xfrm>
            <a:off x="4578174" y="380787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1" name="5"/>
          <p:cNvSpPr txBox="1">
            <a:spLocks/>
          </p:cNvSpPr>
          <p:nvPr/>
        </p:nvSpPr>
        <p:spPr>
          <a:xfrm>
            <a:off x="5578102" y="380762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08.14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2" name="6"/>
          <p:cNvSpPr txBox="1">
            <a:spLocks/>
          </p:cNvSpPr>
          <p:nvPr/>
        </p:nvSpPr>
        <p:spPr>
          <a:xfrm>
            <a:off x="6591415" y="381701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Parent’s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7"/>
          <p:cNvSpPr txBox="1">
            <a:spLocks/>
          </p:cNvSpPr>
          <p:nvPr/>
        </p:nvSpPr>
        <p:spPr>
          <a:xfrm>
            <a:off x="7597363" y="381146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03.21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4" name="8"/>
          <p:cNvSpPr txBox="1">
            <a:spLocks/>
          </p:cNvSpPr>
          <p:nvPr/>
        </p:nvSpPr>
        <p:spPr>
          <a:xfrm>
            <a:off x="8600993" y="3813514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5" name="9"/>
          <p:cNvSpPr txBox="1">
            <a:spLocks/>
          </p:cNvSpPr>
          <p:nvPr/>
        </p:nvSpPr>
        <p:spPr>
          <a:xfrm>
            <a:off x="9615954" y="380686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12.08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6" name="1"/>
          <p:cNvSpPr txBox="1">
            <a:spLocks/>
          </p:cNvSpPr>
          <p:nvPr/>
        </p:nvSpPr>
        <p:spPr>
          <a:xfrm>
            <a:off x="1577319" y="458578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Nov. 30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7" name="2"/>
          <p:cNvSpPr txBox="1">
            <a:spLocks/>
          </p:cNvSpPr>
          <p:nvPr/>
        </p:nvSpPr>
        <p:spPr>
          <a:xfrm>
            <a:off x="2584387" y="458180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07.22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8" name="3"/>
          <p:cNvSpPr txBox="1">
            <a:spLocks/>
          </p:cNvSpPr>
          <p:nvPr/>
        </p:nvSpPr>
        <p:spPr>
          <a:xfrm>
            <a:off x="3578843" y="4585780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Teacher’s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9" name="4"/>
          <p:cNvSpPr txBox="1">
            <a:spLocks/>
          </p:cNvSpPr>
          <p:nvPr/>
        </p:nvSpPr>
        <p:spPr>
          <a:xfrm>
            <a:off x="4573299" y="457821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05.23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0" name="5"/>
          <p:cNvSpPr txBox="1">
            <a:spLocks/>
          </p:cNvSpPr>
          <p:nvPr/>
        </p:nvSpPr>
        <p:spPr>
          <a:xfrm>
            <a:off x="5573227" y="457797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Jan. 29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1" name="6"/>
          <p:cNvSpPr txBox="1">
            <a:spLocks/>
          </p:cNvSpPr>
          <p:nvPr/>
        </p:nvSpPr>
        <p:spPr>
          <a:xfrm>
            <a:off x="6586540" y="4587356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12.30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2" name="7"/>
          <p:cNvSpPr txBox="1">
            <a:spLocks/>
          </p:cNvSpPr>
          <p:nvPr/>
        </p:nvSpPr>
        <p:spPr>
          <a:xfrm>
            <a:off x="7592488" y="458180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02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3" name="8"/>
          <p:cNvSpPr txBox="1">
            <a:spLocks/>
          </p:cNvSpPr>
          <p:nvPr/>
        </p:nvSpPr>
        <p:spPr>
          <a:xfrm>
            <a:off x="8596118" y="4583858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08.07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4" name="9"/>
          <p:cNvSpPr txBox="1">
            <a:spLocks/>
          </p:cNvSpPr>
          <p:nvPr/>
        </p:nvSpPr>
        <p:spPr>
          <a:xfrm>
            <a:off x="9611079" y="457721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May. 18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5" name="1"/>
          <p:cNvSpPr txBox="1">
            <a:spLocks/>
          </p:cNvSpPr>
          <p:nvPr/>
        </p:nvSpPr>
        <p:spPr>
          <a:xfrm>
            <a:off x="1571043" y="534212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Christmas Eve</a:t>
            </a:r>
            <a:endParaRPr lang="en-US" sz="12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6" name="2"/>
          <p:cNvSpPr txBox="1">
            <a:spLocks/>
          </p:cNvSpPr>
          <p:nvPr/>
        </p:nvSpPr>
        <p:spPr>
          <a:xfrm>
            <a:off x="2578111" y="533815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7" name="3"/>
          <p:cNvSpPr txBox="1">
            <a:spLocks/>
          </p:cNvSpPr>
          <p:nvPr/>
        </p:nvSpPr>
        <p:spPr>
          <a:xfrm>
            <a:off x="3572567" y="534212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08.04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8" name="4"/>
          <p:cNvSpPr txBox="1">
            <a:spLocks/>
          </p:cNvSpPr>
          <p:nvPr/>
        </p:nvSpPr>
        <p:spPr>
          <a:xfrm>
            <a:off x="4567023" y="533456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8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9" name="5"/>
          <p:cNvSpPr txBox="1">
            <a:spLocks/>
          </p:cNvSpPr>
          <p:nvPr/>
        </p:nvSpPr>
        <p:spPr>
          <a:xfrm>
            <a:off x="5566951" y="533431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11.09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0" name="6"/>
          <p:cNvSpPr txBox="1">
            <a:spLocks/>
          </p:cNvSpPr>
          <p:nvPr/>
        </p:nvSpPr>
        <p:spPr>
          <a:xfrm>
            <a:off x="6580264" y="534370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July 14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1" name="7"/>
          <p:cNvSpPr txBox="1">
            <a:spLocks/>
          </p:cNvSpPr>
          <p:nvPr/>
        </p:nvSpPr>
        <p:spPr>
          <a:xfrm>
            <a:off x="7586212" y="533815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Liberation Day</a:t>
            </a: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2" name="8"/>
          <p:cNvSpPr txBox="1">
            <a:spLocks/>
          </p:cNvSpPr>
          <p:nvPr/>
        </p:nvSpPr>
        <p:spPr>
          <a:xfrm>
            <a:off x="8589842" y="534020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Apr. 23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" name="9"/>
          <p:cNvSpPr txBox="1">
            <a:spLocks/>
          </p:cNvSpPr>
          <p:nvPr/>
        </p:nvSpPr>
        <p:spPr>
          <a:xfrm>
            <a:off x="9604803" y="533355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01.02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5" name="1"/>
          <p:cNvSpPr txBox="1">
            <a:spLocks/>
          </p:cNvSpPr>
          <p:nvPr/>
        </p:nvSpPr>
        <p:spPr>
          <a:xfrm>
            <a:off x="1569449" y="608931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5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6" name="2"/>
          <p:cNvSpPr txBox="1">
            <a:spLocks/>
          </p:cNvSpPr>
          <p:nvPr/>
        </p:nvSpPr>
        <p:spPr>
          <a:xfrm>
            <a:off x="2576517" y="608534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06.17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7" name="3"/>
          <p:cNvSpPr txBox="1">
            <a:spLocks/>
          </p:cNvSpPr>
          <p:nvPr/>
        </p:nvSpPr>
        <p:spPr>
          <a:xfrm>
            <a:off x="3570973" y="6089315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6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8" name="4"/>
          <p:cNvSpPr txBox="1">
            <a:spLocks/>
          </p:cNvSpPr>
          <p:nvPr/>
        </p:nvSpPr>
        <p:spPr>
          <a:xfrm>
            <a:off x="4565429" y="608175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Hangeul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9" name="5"/>
          <p:cNvSpPr txBox="1">
            <a:spLocks/>
          </p:cNvSpPr>
          <p:nvPr/>
        </p:nvSpPr>
        <p:spPr>
          <a:xfrm>
            <a:off x="5565357" y="608150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Mar. 12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0" name="6"/>
          <p:cNvSpPr txBox="1">
            <a:spLocks/>
          </p:cNvSpPr>
          <p:nvPr/>
        </p:nvSpPr>
        <p:spPr>
          <a:xfrm>
            <a:off x="6578670" y="6090891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Oct. 10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1" name="7"/>
          <p:cNvSpPr txBox="1">
            <a:spLocks/>
          </p:cNvSpPr>
          <p:nvPr/>
        </p:nvSpPr>
        <p:spPr>
          <a:xfrm>
            <a:off x="7584618" y="6085342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May 9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2" name="8"/>
          <p:cNvSpPr txBox="1">
            <a:spLocks/>
          </p:cNvSpPr>
          <p:nvPr/>
        </p:nvSpPr>
        <p:spPr>
          <a:xfrm>
            <a:off x="8588248" y="6087393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White Day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3" name="9"/>
          <p:cNvSpPr txBox="1">
            <a:spLocks/>
          </p:cNvSpPr>
          <p:nvPr/>
        </p:nvSpPr>
        <p:spPr>
          <a:xfrm>
            <a:off x="9603209" y="6080747"/>
            <a:ext cx="972000" cy="72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Feb. 24</a:t>
            </a:r>
            <a:endParaRPr lang="en-US" sz="1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4" name="Restart"/>
          <p:cNvSpPr/>
          <p:nvPr/>
        </p:nvSpPr>
        <p:spPr>
          <a:xfrm>
            <a:off x="10738624" y="5607589"/>
            <a:ext cx="1260088" cy="90523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Restart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922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319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0" fill="hold">
                      <p:stCondLst>
                        <p:cond delay="0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336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7" fill="hold">
                      <p:stCondLst>
                        <p:cond delay="0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342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3" fill="hold">
                      <p:stCondLst>
                        <p:cond delay="0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371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2" fill="hold">
                      <p:stCondLst>
                        <p:cond delay="0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382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3" fill="hold">
                      <p:stCondLst>
                        <p:cond delay="0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406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7" fill="hold">
                      <p:stCondLst>
                        <p:cond delay="0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423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4" fill="hold">
                      <p:stCondLst>
                        <p:cond delay="0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440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" fill="hold">
                      <p:stCondLst>
                        <p:cond delay="0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446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" fill="hold">
                      <p:stCondLst>
                        <p:cond delay="0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>
                      <p:stCondLst>
                        <p:cond delay="0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470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1" fill="hold">
                      <p:stCondLst>
                        <p:cond delay="0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5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0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5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5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5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7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5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6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5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0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0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5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0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5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7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0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5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6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6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7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0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1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5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0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5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0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5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5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6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0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1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5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6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1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2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5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7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1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2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5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6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6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7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0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1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2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5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6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0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1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2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5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6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7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1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2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5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6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7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0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1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2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5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0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1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2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5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6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7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706</Words>
  <Application>Microsoft Office PowerPoint</Application>
  <PresentationFormat>와이드스크린</PresentationFormat>
  <Paragraphs>272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HY견고딕</vt:lpstr>
      <vt:lpstr>맑은 고딕</vt:lpstr>
      <vt:lpstr>Arial</vt:lpstr>
      <vt:lpstr>Calibri</vt:lpstr>
      <vt:lpstr>Calibri Light</vt:lpstr>
      <vt:lpstr>Office Theme</vt:lpstr>
      <vt:lpstr>Draw by Dates</vt:lpstr>
      <vt:lpstr>How to Play</vt:lpstr>
      <vt:lpstr>How to Play (Alternative Rules)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 by Dates</dc:title>
  <dc:creator>user</dc:creator>
  <cp:lastModifiedBy>user</cp:lastModifiedBy>
  <cp:revision>18</cp:revision>
  <dcterms:created xsi:type="dcterms:W3CDTF">2017-04-24T01:34:57Z</dcterms:created>
  <dcterms:modified xsi:type="dcterms:W3CDTF">2017-04-25T03:43:08Z</dcterms:modified>
</cp:coreProperties>
</file>