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61" r:id="rId5"/>
    <p:sldId id="262" r:id="rId6"/>
    <p:sldId id="260" r:id="rId7"/>
    <p:sldId id="259" r:id="rId8"/>
    <p:sldId id="264" r:id="rId9"/>
    <p:sldId id="265" r:id="rId10"/>
    <p:sldId id="263" r:id="rId11"/>
    <p:sldId id="266" r:id="rId12"/>
    <p:sldId id="267" r:id="rId13"/>
    <p:sldId id="269" r:id="rId14"/>
    <p:sldId id="274" r:id="rId15"/>
    <p:sldId id="270" r:id="rId16"/>
    <p:sldId id="268" r:id="rId17"/>
    <p:sldId id="271" r:id="rId18"/>
    <p:sldId id="273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14F5-FC5D-4C74-A679-039AC793C221}" type="datetimeFigureOut">
              <a:rPr lang="ko-KR" altLang="en-US" smtClean="0"/>
              <a:t>2017-04-24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08C-A264-4314-B86F-4A355AD58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41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14F5-FC5D-4C74-A679-039AC793C221}" type="datetimeFigureOut">
              <a:rPr lang="ko-KR" altLang="en-US" smtClean="0"/>
              <a:t>2017-04-24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08C-A264-4314-B86F-4A355AD58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09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14F5-FC5D-4C74-A679-039AC793C221}" type="datetimeFigureOut">
              <a:rPr lang="ko-KR" altLang="en-US" smtClean="0"/>
              <a:t>2017-04-24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08C-A264-4314-B86F-4A355AD58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70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14F5-FC5D-4C74-A679-039AC793C221}" type="datetimeFigureOut">
              <a:rPr lang="ko-KR" altLang="en-US" smtClean="0"/>
              <a:t>2017-04-24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08C-A264-4314-B86F-4A355AD58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90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14F5-FC5D-4C74-A679-039AC793C221}" type="datetimeFigureOut">
              <a:rPr lang="ko-KR" altLang="en-US" smtClean="0"/>
              <a:t>2017-04-24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08C-A264-4314-B86F-4A355AD58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6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14F5-FC5D-4C74-A679-039AC793C221}" type="datetimeFigureOut">
              <a:rPr lang="ko-KR" altLang="en-US" smtClean="0"/>
              <a:t>2017-04-24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08C-A264-4314-B86F-4A355AD58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25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14F5-FC5D-4C74-A679-039AC793C221}" type="datetimeFigureOut">
              <a:rPr lang="ko-KR" altLang="en-US" smtClean="0"/>
              <a:t>2017-04-24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08C-A264-4314-B86F-4A355AD58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22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14F5-FC5D-4C74-A679-039AC793C221}" type="datetimeFigureOut">
              <a:rPr lang="ko-KR" altLang="en-US" smtClean="0"/>
              <a:t>2017-04-24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08C-A264-4314-B86F-4A355AD58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1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14F5-FC5D-4C74-A679-039AC793C221}" type="datetimeFigureOut">
              <a:rPr lang="ko-KR" altLang="en-US" smtClean="0"/>
              <a:t>2017-04-24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08C-A264-4314-B86F-4A355AD58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83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14F5-FC5D-4C74-A679-039AC793C221}" type="datetimeFigureOut">
              <a:rPr lang="ko-KR" altLang="en-US" smtClean="0"/>
              <a:t>2017-04-24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08C-A264-4314-B86F-4A355AD58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00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14F5-FC5D-4C74-A679-039AC793C221}" type="datetimeFigureOut">
              <a:rPr lang="ko-KR" altLang="en-US" smtClean="0"/>
              <a:t>2017-04-24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508C-A264-4314-B86F-4A355AD58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41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14F5-FC5D-4C74-A679-039AC793C221}" type="datetimeFigureOut">
              <a:rPr lang="ko-KR" altLang="en-US" smtClean="0"/>
              <a:t>2017-04-24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508C-A264-4314-B86F-4A355AD584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18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image" Target="../media/image1.jp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slide" Target="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>
                <a:latin typeface="New Walt Disney Font" panose="02000500000000000000" pitchFamily="2" charset="0"/>
              </a:rPr>
              <a:t>Favorite Animation</a:t>
            </a:r>
            <a:r>
              <a:rPr lang="ko-KR" altLang="en-US" dirty="0" smtClean="0">
                <a:latin typeface="New Walt Disney Font" panose="02000500000000000000" pitchFamily="2" charset="0"/>
              </a:rPr>
              <a:t> </a:t>
            </a:r>
            <a:r>
              <a:rPr lang="en-US" altLang="ko-KR" dirty="0" smtClean="0">
                <a:latin typeface="New Walt Disney Font" panose="02000500000000000000" pitchFamily="2" charset="0"/>
              </a:rPr>
              <a:t>Quiz</a:t>
            </a:r>
            <a:endParaRPr lang="ko-KR" altLang="en-US" dirty="0">
              <a:latin typeface="New Walt Disney Font" panose="02000500000000000000" pitchFamily="2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6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64" y="1316180"/>
            <a:ext cx="3634653" cy="532549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26" y="882578"/>
            <a:ext cx="10622973" cy="5975422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>
            <a:off x="436419" y="365412"/>
            <a:ext cx="6712527" cy="1901536"/>
          </a:xfrm>
          <a:prstGeom prst="wedgeRoundRectCallout">
            <a:avLst>
              <a:gd name="adj1" fmla="val 71582"/>
              <a:gd name="adj2" fmla="val 3900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number is 101.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7" name="그림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0" y="1134319"/>
            <a:ext cx="5715312" cy="5793131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>
            <a:off x="5143501" y="72736"/>
            <a:ext cx="6712527" cy="1901536"/>
          </a:xfrm>
          <a:prstGeom prst="wedgeRoundRectCallout">
            <a:avLst>
              <a:gd name="adj1" fmla="val -66808"/>
              <a:gd name="adj2" fmla="val 3627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number is 5.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355325"/>
            <a:ext cx="6286500" cy="5572125"/>
          </a:xfrm>
          <a:prstGeom prst="rect">
            <a:avLst/>
          </a:prstGeom>
        </p:spPr>
      </p:pic>
      <p:pic>
        <p:nvPicPr>
          <p:cNvPr id="7" name="그림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사각형 설명선 5"/>
          <p:cNvSpPr/>
          <p:nvPr/>
        </p:nvSpPr>
        <p:spPr>
          <a:xfrm>
            <a:off x="5143501" y="72736"/>
            <a:ext cx="6712527" cy="1901536"/>
          </a:xfrm>
          <a:prstGeom prst="wedgeRoundRectCallout">
            <a:avLst>
              <a:gd name="adj1" fmla="val -66808"/>
              <a:gd name="adj2" fmla="val 3627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number is 3.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9" y="881863"/>
            <a:ext cx="6296904" cy="666843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542"/>
            <a:ext cx="7789762" cy="5738458"/>
          </a:xfrm>
          <a:prstGeom prst="rect">
            <a:avLst/>
          </a:prstGeom>
        </p:spPr>
      </p:pic>
      <p:pic>
        <p:nvPicPr>
          <p:cNvPr id="5" name="그림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5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사각형 설명선 5"/>
          <p:cNvSpPr/>
          <p:nvPr/>
        </p:nvSpPr>
        <p:spPr>
          <a:xfrm>
            <a:off x="5143501" y="72736"/>
            <a:ext cx="6712527" cy="1901536"/>
          </a:xfrm>
          <a:prstGeom prst="wedgeRoundRectCallout">
            <a:avLst>
              <a:gd name="adj1" fmla="val -45081"/>
              <a:gd name="adj2" fmla="val 6731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food is honey</a:t>
            </a:r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70" y="1122744"/>
            <a:ext cx="5360053" cy="573525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20" y="2696901"/>
            <a:ext cx="6090855" cy="3670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8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사각형 설명선 5"/>
          <p:cNvSpPr/>
          <p:nvPr/>
        </p:nvSpPr>
        <p:spPr>
          <a:xfrm>
            <a:off x="5143501" y="72736"/>
            <a:ext cx="6712527" cy="1901536"/>
          </a:xfrm>
          <a:prstGeom prst="wedgeRoundRectCallout">
            <a:avLst>
              <a:gd name="adj1" fmla="val -69567"/>
              <a:gd name="adj2" fmla="val 5270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food is carrots.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3" y="1156895"/>
            <a:ext cx="3901753" cy="570110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19" y="1603881"/>
            <a:ext cx="3635961" cy="5425084"/>
          </a:xfrm>
          <a:prstGeom prst="rect">
            <a:avLst/>
          </a:prstGeom>
        </p:spPr>
      </p:pic>
      <p:pic>
        <p:nvPicPr>
          <p:cNvPr id="7" name="그림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8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775"/>
            <a:ext cx="5114925" cy="56102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55" y="1069803"/>
            <a:ext cx="3143323" cy="5773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모서리가 둥근 사각형 설명선 5"/>
          <p:cNvSpPr/>
          <p:nvPr/>
        </p:nvSpPr>
        <p:spPr>
          <a:xfrm>
            <a:off x="4888858" y="119035"/>
            <a:ext cx="6712527" cy="1901536"/>
          </a:xfrm>
          <a:prstGeom prst="wedgeRoundRectCallout">
            <a:avLst>
              <a:gd name="adj1" fmla="val -66808"/>
              <a:gd name="adj2" fmla="val 3627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food is apples.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5" name="그림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사각형 설명선 5"/>
          <p:cNvSpPr/>
          <p:nvPr/>
        </p:nvSpPr>
        <p:spPr>
          <a:xfrm>
            <a:off x="5143501" y="72736"/>
            <a:ext cx="6712527" cy="1901536"/>
          </a:xfrm>
          <a:prstGeom prst="wedgeRoundRectCallout">
            <a:avLst>
              <a:gd name="adj1" fmla="val -66808"/>
              <a:gd name="adj2" fmla="val 3627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food is dumplings.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16" y="914400"/>
            <a:ext cx="4445000" cy="59436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75" y="2801073"/>
            <a:ext cx="7792681" cy="3309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4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220"/>
            <a:ext cx="7581418" cy="5089476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>
            <a:off x="5143501" y="72736"/>
            <a:ext cx="6712527" cy="1901536"/>
          </a:xfrm>
          <a:prstGeom prst="wedgeRoundRectCallout">
            <a:avLst>
              <a:gd name="adj1" fmla="val -66808"/>
              <a:gd name="adj2" fmla="val 3627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food is spaghetti.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71" y="2347753"/>
            <a:ext cx="5018281" cy="374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1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6683" y="1382751"/>
            <a:ext cx="5185317" cy="5185317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>
            <a:off x="207819" y="145473"/>
            <a:ext cx="6712527" cy="1901536"/>
          </a:xfrm>
          <a:prstGeom prst="wedgeRoundRectCallout">
            <a:avLst>
              <a:gd name="adj1" fmla="val 64926"/>
              <a:gd name="adj2" fmla="val 3790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friend is Nemo.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그림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27" y="2626364"/>
            <a:ext cx="4909691" cy="36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사각형 설명선 5"/>
          <p:cNvSpPr/>
          <p:nvPr/>
        </p:nvSpPr>
        <p:spPr>
          <a:xfrm>
            <a:off x="207819" y="145473"/>
            <a:ext cx="6712527" cy="1901536"/>
          </a:xfrm>
          <a:prstGeom prst="wedgeRoundRectCallout">
            <a:avLst>
              <a:gd name="adj1" fmla="val 64926"/>
              <a:gd name="adj2" fmla="val 3790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friend is Elsa.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2337" y="1138052"/>
            <a:ext cx="2440033" cy="571994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05" y="1096241"/>
            <a:ext cx="6779941" cy="5790070"/>
          </a:xfrm>
          <a:prstGeom prst="rect">
            <a:avLst/>
          </a:prstGeom>
        </p:spPr>
      </p:pic>
      <p:pic>
        <p:nvPicPr>
          <p:cNvPr id="3" name="그림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3733" y="0"/>
            <a:ext cx="16573290" cy="6858000"/>
          </a:xfrm>
        </p:spPr>
      </p:pic>
      <p:sp>
        <p:nvSpPr>
          <p:cNvPr id="5" name="모서리가 둥근 직사각형 4">
            <a:hlinkClick r:id="rId2" action="ppaction://hlinksldjump"/>
          </p:cNvPr>
          <p:cNvSpPr/>
          <p:nvPr/>
        </p:nvSpPr>
        <p:spPr>
          <a:xfrm>
            <a:off x="243068" y="365128"/>
            <a:ext cx="2650603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Walt Disney Font" panose="02000500000000000000" pitchFamily="2" charset="0"/>
              </a:rPr>
              <a:t>Animal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Walt Disney Font" panose="02000500000000000000" pitchFamily="2" charset="0"/>
            </a:endParaRPr>
          </a:p>
        </p:txBody>
      </p:sp>
      <p:sp>
        <p:nvSpPr>
          <p:cNvPr id="6" name="모서리가 둥근 직사각형 5">
            <a:hlinkClick r:id="rId2" action="ppaction://hlinksldjump"/>
          </p:cNvPr>
          <p:cNvSpPr/>
          <p:nvPr/>
        </p:nvSpPr>
        <p:spPr>
          <a:xfrm>
            <a:off x="3257309" y="365127"/>
            <a:ext cx="2650603" cy="132556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Walt Disney Font" panose="02000500000000000000" pitchFamily="2" charset="0"/>
              </a:rPr>
              <a:t>Number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Walt Disney Font" panose="02000500000000000000" pitchFamily="2" charset="0"/>
            </a:endParaRPr>
          </a:p>
        </p:txBody>
      </p:sp>
      <p:sp>
        <p:nvSpPr>
          <p:cNvPr id="7" name="모서리가 둥근 직사각형 6">
            <a:hlinkClick r:id="rId2" action="ppaction://hlinksldjump"/>
          </p:cNvPr>
          <p:cNvSpPr/>
          <p:nvPr/>
        </p:nvSpPr>
        <p:spPr>
          <a:xfrm>
            <a:off x="6215604" y="365126"/>
            <a:ext cx="2650603" cy="1325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Walt Disney Font" panose="02000500000000000000" pitchFamily="2" charset="0"/>
              </a:rPr>
              <a:t>Food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Walt Disney Font" panose="02000500000000000000" pitchFamily="2" charset="0"/>
            </a:endParaRPr>
          </a:p>
        </p:txBody>
      </p:sp>
      <p:sp>
        <p:nvSpPr>
          <p:cNvPr id="8" name="모서리가 둥근 직사각형 7">
            <a:hlinkClick r:id="rId2" action="ppaction://hlinksldjump"/>
          </p:cNvPr>
          <p:cNvSpPr/>
          <p:nvPr/>
        </p:nvSpPr>
        <p:spPr>
          <a:xfrm>
            <a:off x="9173899" y="365125"/>
            <a:ext cx="2650603" cy="132556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 Walt Disney Font" panose="02000500000000000000" pitchFamily="2" charset="0"/>
              </a:rPr>
              <a:t>Friend</a:t>
            </a:r>
            <a:endParaRPr lang="ko-KR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 Walt Disney Font" panose="02000500000000000000" pitchFamily="2" charset="0"/>
            </a:endParaRPr>
          </a:p>
        </p:txBody>
      </p:sp>
      <p:sp>
        <p:nvSpPr>
          <p:cNvPr id="10" name="1">
            <a:hlinkClick r:id="rId4" action="ppaction://hlinksldjump"/>
          </p:cNvPr>
          <p:cNvSpPr/>
          <p:nvPr/>
        </p:nvSpPr>
        <p:spPr>
          <a:xfrm>
            <a:off x="0" y="1899032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2">
            <a:hlinkClick r:id="rId5" action="ppaction://hlinksldjump"/>
          </p:cNvPr>
          <p:cNvSpPr/>
          <p:nvPr/>
        </p:nvSpPr>
        <p:spPr>
          <a:xfrm>
            <a:off x="1503744" y="1899032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3">
            <a:hlinkClick r:id="rId6" action="ppaction://hlinksldjump"/>
          </p:cNvPr>
          <p:cNvSpPr/>
          <p:nvPr/>
        </p:nvSpPr>
        <p:spPr>
          <a:xfrm>
            <a:off x="838200" y="3188645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4">
            <a:hlinkClick r:id="rId7" action="ppaction://hlinksldjump"/>
          </p:cNvPr>
          <p:cNvSpPr/>
          <p:nvPr/>
        </p:nvSpPr>
        <p:spPr>
          <a:xfrm>
            <a:off x="0" y="4526774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5">
            <a:hlinkClick r:id="rId8" action="ppaction://hlinksldjump"/>
          </p:cNvPr>
          <p:cNvSpPr/>
          <p:nvPr/>
        </p:nvSpPr>
        <p:spPr>
          <a:xfrm>
            <a:off x="1503744" y="4530736"/>
            <a:ext cx="1260000" cy="12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1">
            <a:hlinkClick r:id="rId9" action="ppaction://hlinksldjump"/>
          </p:cNvPr>
          <p:cNvSpPr/>
          <p:nvPr/>
        </p:nvSpPr>
        <p:spPr>
          <a:xfrm>
            <a:off x="3257309" y="1899032"/>
            <a:ext cx="1260000" cy="12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4" name="2">
            <a:hlinkClick r:id="rId10" action="ppaction://hlinksldjump"/>
          </p:cNvPr>
          <p:cNvSpPr/>
          <p:nvPr/>
        </p:nvSpPr>
        <p:spPr>
          <a:xfrm>
            <a:off x="4761053" y="1899032"/>
            <a:ext cx="1260000" cy="12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5" name="3">
            <a:hlinkClick r:id="rId11" action="ppaction://hlinksldjump"/>
          </p:cNvPr>
          <p:cNvSpPr/>
          <p:nvPr/>
        </p:nvSpPr>
        <p:spPr>
          <a:xfrm>
            <a:off x="4095509" y="3188645"/>
            <a:ext cx="1260000" cy="12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6" name="4">
            <a:hlinkClick r:id="rId12" action="ppaction://hlinksldjump"/>
          </p:cNvPr>
          <p:cNvSpPr/>
          <p:nvPr/>
        </p:nvSpPr>
        <p:spPr>
          <a:xfrm>
            <a:off x="3257309" y="4526774"/>
            <a:ext cx="1260000" cy="12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7" name="5">
            <a:hlinkClick r:id="rId13" action="ppaction://hlinksldjump"/>
          </p:cNvPr>
          <p:cNvSpPr/>
          <p:nvPr/>
        </p:nvSpPr>
        <p:spPr>
          <a:xfrm>
            <a:off x="4761053" y="4530736"/>
            <a:ext cx="1260000" cy="1260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8" name="1">
            <a:hlinkClick r:id="rId14" action="ppaction://hlinksldjump"/>
          </p:cNvPr>
          <p:cNvSpPr/>
          <p:nvPr/>
        </p:nvSpPr>
        <p:spPr>
          <a:xfrm>
            <a:off x="6167996" y="1870653"/>
            <a:ext cx="1260000" cy="12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2">
            <a:hlinkClick r:id="rId15" action="ppaction://hlinksldjump"/>
          </p:cNvPr>
          <p:cNvSpPr/>
          <p:nvPr/>
        </p:nvSpPr>
        <p:spPr>
          <a:xfrm>
            <a:off x="7671740" y="1870653"/>
            <a:ext cx="1260000" cy="12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0" name="3">
            <a:hlinkClick r:id="rId16" action="ppaction://hlinksldjump"/>
          </p:cNvPr>
          <p:cNvSpPr/>
          <p:nvPr/>
        </p:nvSpPr>
        <p:spPr>
          <a:xfrm>
            <a:off x="7006196" y="3160266"/>
            <a:ext cx="1260000" cy="12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1" name="4">
            <a:hlinkClick r:id="rId17" action="ppaction://hlinksldjump"/>
          </p:cNvPr>
          <p:cNvSpPr/>
          <p:nvPr/>
        </p:nvSpPr>
        <p:spPr>
          <a:xfrm>
            <a:off x="6167996" y="4498395"/>
            <a:ext cx="1260000" cy="12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2" name="5">
            <a:hlinkClick r:id="rId18" action="ppaction://hlinksldjump"/>
          </p:cNvPr>
          <p:cNvSpPr/>
          <p:nvPr/>
        </p:nvSpPr>
        <p:spPr>
          <a:xfrm>
            <a:off x="7671740" y="4502357"/>
            <a:ext cx="1260000" cy="12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3" name="1">
            <a:hlinkClick r:id="rId19" action="ppaction://hlinksldjump"/>
          </p:cNvPr>
          <p:cNvSpPr/>
          <p:nvPr/>
        </p:nvSpPr>
        <p:spPr>
          <a:xfrm>
            <a:off x="9154657" y="1870653"/>
            <a:ext cx="1260000" cy="12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4" name="2">
            <a:hlinkClick r:id="rId20" action="ppaction://hlinksldjump"/>
          </p:cNvPr>
          <p:cNvSpPr/>
          <p:nvPr/>
        </p:nvSpPr>
        <p:spPr>
          <a:xfrm>
            <a:off x="10658401" y="1870653"/>
            <a:ext cx="1260000" cy="12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3">
            <a:hlinkClick r:id="rId21" action="ppaction://hlinksldjump"/>
          </p:cNvPr>
          <p:cNvSpPr/>
          <p:nvPr/>
        </p:nvSpPr>
        <p:spPr>
          <a:xfrm>
            <a:off x="9992857" y="3160266"/>
            <a:ext cx="1260000" cy="12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4">
            <a:hlinkClick r:id="rId22" action="ppaction://hlinksldjump"/>
          </p:cNvPr>
          <p:cNvSpPr/>
          <p:nvPr/>
        </p:nvSpPr>
        <p:spPr>
          <a:xfrm>
            <a:off x="9154657" y="4498395"/>
            <a:ext cx="1260000" cy="12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7" name="5">
            <a:hlinkClick r:id="rId23" action="ppaction://hlinksldjump"/>
          </p:cNvPr>
          <p:cNvSpPr/>
          <p:nvPr/>
        </p:nvSpPr>
        <p:spPr>
          <a:xfrm>
            <a:off x="10658401" y="4502357"/>
            <a:ext cx="1260000" cy="126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768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사각형 설명선 5"/>
          <p:cNvSpPr/>
          <p:nvPr/>
        </p:nvSpPr>
        <p:spPr>
          <a:xfrm>
            <a:off x="207819" y="145473"/>
            <a:ext cx="6712527" cy="1901536"/>
          </a:xfrm>
          <a:prstGeom prst="wedgeRoundRectCallout">
            <a:avLst>
              <a:gd name="adj1" fmla="val 64926"/>
              <a:gd name="adj2" fmla="val 3790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friend is Eve.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그림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31" y="2230242"/>
            <a:ext cx="3257197" cy="430437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03" y="1597296"/>
            <a:ext cx="3918944" cy="42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84" y="1504796"/>
            <a:ext cx="5353204" cy="5353204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>
            <a:off x="207819" y="145473"/>
            <a:ext cx="6712527" cy="1901536"/>
          </a:xfrm>
          <a:prstGeom prst="wedgeRoundRectCallout">
            <a:avLst>
              <a:gd name="adj1" fmla="val 64926"/>
              <a:gd name="adj2" fmla="val 3790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friend is Woody. 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그림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57" y="1186364"/>
            <a:ext cx="4253727" cy="56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사각형 설명선 5"/>
          <p:cNvSpPr/>
          <p:nvPr/>
        </p:nvSpPr>
        <p:spPr>
          <a:xfrm>
            <a:off x="207819" y="145473"/>
            <a:ext cx="6712527" cy="1901536"/>
          </a:xfrm>
          <a:prstGeom prst="wedgeRoundRectCallout">
            <a:avLst>
              <a:gd name="adj1" fmla="val 64926"/>
              <a:gd name="adj2" fmla="val 3790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friend is Jiminy Cricket.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그림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64" y="1644108"/>
            <a:ext cx="5238750" cy="50863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778" y="2408663"/>
            <a:ext cx="2407543" cy="26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70" y="2407227"/>
            <a:ext cx="2458212" cy="4267729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>
            <a:off x="509155" y="218209"/>
            <a:ext cx="6712527" cy="19015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animal is donkey.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73" y="1631845"/>
            <a:ext cx="3406100" cy="5226155"/>
          </a:xfrm>
        </p:spPr>
      </p:pic>
      <p:pic>
        <p:nvPicPr>
          <p:cNvPr id="8" name="그림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사각형 설명선 5"/>
          <p:cNvSpPr/>
          <p:nvPr/>
        </p:nvSpPr>
        <p:spPr>
          <a:xfrm>
            <a:off x="5143501" y="72736"/>
            <a:ext cx="6712527" cy="1901536"/>
          </a:xfrm>
          <a:prstGeom prst="wedgeRoundRectCallout">
            <a:avLst>
              <a:gd name="adj1" fmla="val -66808"/>
              <a:gd name="adj2" fmla="val 36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animal is a fish.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1" y="919407"/>
            <a:ext cx="3637388" cy="593859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52" y="3251921"/>
            <a:ext cx="2343150" cy="1933575"/>
          </a:xfrm>
          <a:prstGeom prst="rect">
            <a:avLst/>
          </a:prstGeom>
        </p:spPr>
      </p:pic>
      <p:pic>
        <p:nvPicPr>
          <p:cNvPr id="8" name="그림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8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사각형 설명선 5"/>
          <p:cNvSpPr/>
          <p:nvPr/>
        </p:nvSpPr>
        <p:spPr>
          <a:xfrm>
            <a:off x="5143501" y="72736"/>
            <a:ext cx="6712527" cy="1901536"/>
          </a:xfrm>
          <a:prstGeom prst="wedgeRoundRectCallout">
            <a:avLst>
              <a:gd name="adj1" fmla="val -66808"/>
              <a:gd name="adj2" fmla="val 36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animal is a fox.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9" y="789709"/>
            <a:ext cx="3802617" cy="5715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99" y="1101436"/>
            <a:ext cx="4625361" cy="5756564"/>
          </a:xfrm>
          <a:prstGeom prst="rect">
            <a:avLst/>
          </a:prstGeom>
        </p:spPr>
      </p:pic>
      <p:pic>
        <p:nvPicPr>
          <p:cNvPr id="8" name="그림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사각형 설명선 5"/>
          <p:cNvSpPr/>
          <p:nvPr/>
        </p:nvSpPr>
        <p:spPr>
          <a:xfrm>
            <a:off x="5143501" y="72736"/>
            <a:ext cx="6712527" cy="1901536"/>
          </a:xfrm>
          <a:prstGeom prst="wedgeRoundRectCallout">
            <a:avLst>
              <a:gd name="adj1" fmla="val -66808"/>
              <a:gd name="adj2" fmla="val 36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animal is a monkey.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026" name="Picture 2" descr="http://vignette2.wikia.nocookie.net/kingdomhearts/images/4/4a/Aladdin_KHREC.png/revision/latest?cb=201406091643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37" y="914400"/>
            <a:ext cx="400166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79" y="4592979"/>
            <a:ext cx="2457450" cy="2114550"/>
          </a:xfrm>
          <a:prstGeom prst="rect">
            <a:avLst/>
          </a:prstGeom>
        </p:spPr>
      </p:pic>
      <p:pic>
        <p:nvPicPr>
          <p:cNvPr id="11" name="그림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6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" y="1693603"/>
            <a:ext cx="6241474" cy="5100175"/>
          </a:xfr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1" y="2026227"/>
            <a:ext cx="8589819" cy="4831773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>
            <a:off x="509155" y="218209"/>
            <a:ext cx="6712527" cy="190153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animal is a chameleon.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8" name="그림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8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사각형 설명선 5"/>
          <p:cNvSpPr/>
          <p:nvPr/>
        </p:nvSpPr>
        <p:spPr>
          <a:xfrm>
            <a:off x="374074" y="249382"/>
            <a:ext cx="6712527" cy="1901536"/>
          </a:xfrm>
          <a:prstGeom prst="wedgeRoundRectCallout">
            <a:avLst>
              <a:gd name="adj1" fmla="val 68486"/>
              <a:gd name="adj2" fmla="val 4173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number is 7.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95" y="1319645"/>
            <a:ext cx="3837057" cy="513310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1" y="1319645"/>
            <a:ext cx="5715000" cy="5715000"/>
          </a:xfrm>
          <a:prstGeom prst="rect">
            <a:avLst/>
          </a:prstGeom>
        </p:spPr>
      </p:pic>
      <p:pic>
        <p:nvPicPr>
          <p:cNvPr id="7" name="그림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사각형 설명선 5"/>
          <p:cNvSpPr/>
          <p:nvPr/>
        </p:nvSpPr>
        <p:spPr>
          <a:xfrm>
            <a:off x="5143501" y="72736"/>
            <a:ext cx="6712527" cy="1901536"/>
          </a:xfrm>
          <a:prstGeom prst="wedgeRoundRectCallout">
            <a:avLst>
              <a:gd name="adj1" fmla="val -66808"/>
              <a:gd name="adj2" fmla="val 3627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My favorite number is 6.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8" y="1023504"/>
            <a:ext cx="2528756" cy="554441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528" y="883227"/>
            <a:ext cx="9559637" cy="597477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152" y="2910197"/>
            <a:ext cx="3371785" cy="1691647"/>
          </a:xfrm>
          <a:prstGeom prst="rect">
            <a:avLst/>
          </a:prstGeom>
        </p:spPr>
      </p:pic>
      <p:pic>
        <p:nvPicPr>
          <p:cNvPr id="7" name="그림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216"/>
            <a:ext cx="1811584" cy="20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152</Words>
  <Application>Microsoft Office PowerPoint</Application>
  <PresentationFormat>와이드스크린</PresentationFormat>
  <Paragraphs>45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HY견고딕</vt:lpstr>
      <vt:lpstr>맑은 고딕</vt:lpstr>
      <vt:lpstr>Arial</vt:lpstr>
      <vt:lpstr>New Walt Disney Font</vt:lpstr>
      <vt:lpstr>Nirmala UI</vt:lpstr>
      <vt:lpstr>Office 테마</vt:lpstr>
      <vt:lpstr>Favorite Animation Quiz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Favorite Quiz</dc:title>
  <dc:creator>user</dc:creator>
  <cp:lastModifiedBy>user</cp:lastModifiedBy>
  <cp:revision>13</cp:revision>
  <dcterms:created xsi:type="dcterms:W3CDTF">2017-04-23T23:51:37Z</dcterms:created>
  <dcterms:modified xsi:type="dcterms:W3CDTF">2017-04-24T05:46:12Z</dcterms:modified>
</cp:coreProperties>
</file>