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57" r:id="rId7"/>
    <p:sldId id="258" r:id="rId8"/>
    <p:sldId id="266" r:id="rId9"/>
    <p:sldId id="263" r:id="rId10"/>
    <p:sldId id="264" r:id="rId11"/>
    <p:sldId id="267" r:id="rId12"/>
    <p:sldId id="265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4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51BE-643B-4522-A52C-96BF4DE44470}" type="datetimeFigureOut">
              <a:rPr lang="ko-KR" altLang="en-US" smtClean="0"/>
              <a:t>2017-04-20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F449-5701-4265-9BD7-37E6FB809A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502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51BE-643B-4522-A52C-96BF4DE44470}" type="datetimeFigureOut">
              <a:rPr lang="ko-KR" altLang="en-US" smtClean="0"/>
              <a:t>2017-04-20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F449-5701-4265-9BD7-37E6FB809A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022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51BE-643B-4522-A52C-96BF4DE44470}" type="datetimeFigureOut">
              <a:rPr lang="ko-KR" altLang="en-US" smtClean="0"/>
              <a:t>2017-04-20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F449-5701-4265-9BD7-37E6FB809A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012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51BE-643B-4522-A52C-96BF4DE44470}" type="datetimeFigureOut">
              <a:rPr lang="ko-KR" altLang="en-US" smtClean="0"/>
              <a:t>2017-04-20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F449-5701-4265-9BD7-37E6FB809A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4079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51BE-643B-4522-A52C-96BF4DE44470}" type="datetimeFigureOut">
              <a:rPr lang="ko-KR" altLang="en-US" smtClean="0"/>
              <a:t>2017-04-20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F449-5701-4265-9BD7-37E6FB809A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93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51BE-643B-4522-A52C-96BF4DE44470}" type="datetimeFigureOut">
              <a:rPr lang="ko-KR" altLang="en-US" smtClean="0"/>
              <a:t>2017-04-20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F449-5701-4265-9BD7-37E6FB809A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5847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51BE-643B-4522-A52C-96BF4DE44470}" type="datetimeFigureOut">
              <a:rPr lang="ko-KR" altLang="en-US" smtClean="0"/>
              <a:t>2017-04-20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F449-5701-4265-9BD7-37E6FB809A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457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51BE-643B-4522-A52C-96BF4DE44470}" type="datetimeFigureOut">
              <a:rPr lang="ko-KR" altLang="en-US" smtClean="0"/>
              <a:t>2017-04-20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F449-5701-4265-9BD7-37E6FB809A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331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51BE-643B-4522-A52C-96BF4DE44470}" type="datetimeFigureOut">
              <a:rPr lang="ko-KR" altLang="en-US" smtClean="0"/>
              <a:t>2017-04-20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F449-5701-4265-9BD7-37E6FB809A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47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51BE-643B-4522-A52C-96BF4DE44470}" type="datetimeFigureOut">
              <a:rPr lang="ko-KR" altLang="en-US" smtClean="0"/>
              <a:t>2017-04-20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F449-5701-4265-9BD7-37E6FB809A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243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51BE-643B-4522-A52C-96BF4DE44470}" type="datetimeFigureOut">
              <a:rPr lang="ko-KR" altLang="en-US" smtClean="0"/>
              <a:t>2017-04-20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F449-5701-4265-9BD7-37E6FB809A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540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D51BE-643B-4522-A52C-96BF4DE44470}" type="datetimeFigureOut">
              <a:rPr lang="ko-KR" altLang="en-US" smtClean="0"/>
              <a:t>2017-04-20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0F449-5701-4265-9BD7-37E6FB809A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21000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5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6.gif"/><Relationship Id="rId17" Type="http://schemas.openxmlformats.org/officeDocument/2006/relationships/image" Target="../media/image4.png"/><Relationship Id="rId2" Type="http://schemas.openxmlformats.org/officeDocument/2006/relationships/image" Target="../media/image7.png"/><Relationship Id="rId16" Type="http://schemas.openxmlformats.org/officeDocument/2006/relationships/image" Target="../media/image21.jpe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7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19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4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6.gif"/><Relationship Id="rId17" Type="http://schemas.openxmlformats.org/officeDocument/2006/relationships/image" Target="../media/image6.png"/><Relationship Id="rId2" Type="http://schemas.openxmlformats.org/officeDocument/2006/relationships/image" Target="../media/image7.png"/><Relationship Id="rId16" Type="http://schemas.openxmlformats.org/officeDocument/2006/relationships/image" Target="../media/image21.jpe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7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19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pn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gif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4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6.gif"/><Relationship Id="rId17" Type="http://schemas.openxmlformats.org/officeDocument/2006/relationships/image" Target="../media/image6.png"/><Relationship Id="rId2" Type="http://schemas.openxmlformats.org/officeDocument/2006/relationships/image" Target="../media/image7.png"/><Relationship Id="rId16" Type="http://schemas.openxmlformats.org/officeDocument/2006/relationships/image" Target="../media/image21.jpe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7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19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4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6.gif"/><Relationship Id="rId17" Type="http://schemas.openxmlformats.org/officeDocument/2006/relationships/image" Target="../media/image6.png"/><Relationship Id="rId2" Type="http://schemas.openxmlformats.org/officeDocument/2006/relationships/image" Target="../media/image7.png"/><Relationship Id="rId16" Type="http://schemas.openxmlformats.org/officeDocument/2006/relationships/image" Target="../media/image21.jpe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7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19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Let’s Play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Heads or Tails Game</a:t>
            </a:r>
          </a:p>
          <a:p>
            <a:endParaRPr lang="en-US" altLang="ko-KR" dirty="0"/>
          </a:p>
          <a:p>
            <a:r>
              <a:rPr lang="en-US" altLang="ko-KR" i="1" dirty="0" smtClean="0"/>
              <a:t>(coins</a:t>
            </a:r>
            <a:r>
              <a:rPr lang="ko-KR" altLang="en-US" i="1" dirty="0" smtClean="0"/>
              <a:t> </a:t>
            </a:r>
            <a:r>
              <a:rPr lang="en-US" altLang="ko-KR" i="1" dirty="0" smtClean="0"/>
              <a:t>required)</a:t>
            </a:r>
            <a:endParaRPr lang="ko-KR" alt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0" y="1368151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0" y="27382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직선 연결선 8"/>
          <p:cNvCxnSpPr>
            <a:stCxn id="8" idx="2"/>
            <a:endCxn id="7" idx="2"/>
          </p:cNvCxnSpPr>
          <p:nvPr/>
        </p:nvCxnSpPr>
        <p:spPr>
          <a:xfrm>
            <a:off x="809836" y="1368151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제목 1"/>
          <p:cNvSpPr txBox="1">
            <a:spLocks/>
          </p:cNvSpPr>
          <p:nvPr/>
        </p:nvSpPr>
        <p:spPr>
          <a:xfrm>
            <a:off x="0" y="3789040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0" y="2448271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직선 연결선 17"/>
          <p:cNvCxnSpPr>
            <a:stCxn id="17" idx="2"/>
            <a:endCxn id="16" idx="2"/>
          </p:cNvCxnSpPr>
          <p:nvPr/>
        </p:nvCxnSpPr>
        <p:spPr>
          <a:xfrm>
            <a:off x="809836" y="3789040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제목 1"/>
          <p:cNvSpPr txBox="1">
            <a:spLocks/>
          </p:cNvSpPr>
          <p:nvPr/>
        </p:nvSpPr>
        <p:spPr>
          <a:xfrm>
            <a:off x="0" y="6237312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0" y="4896543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1" name="직선 연결선 20"/>
          <p:cNvCxnSpPr>
            <a:stCxn id="20" idx="2"/>
            <a:endCxn id="19" idx="2"/>
          </p:cNvCxnSpPr>
          <p:nvPr/>
        </p:nvCxnSpPr>
        <p:spPr>
          <a:xfrm>
            <a:off x="809836" y="623731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제목 1"/>
          <p:cNvSpPr txBox="1">
            <a:spLocks/>
          </p:cNvSpPr>
          <p:nvPr/>
        </p:nvSpPr>
        <p:spPr>
          <a:xfrm>
            <a:off x="1872208" y="1368152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1872208" y="27383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4" name="직선 연결선 23"/>
          <p:cNvCxnSpPr>
            <a:stCxn id="23" idx="2"/>
            <a:endCxn id="22" idx="2"/>
          </p:cNvCxnSpPr>
          <p:nvPr/>
        </p:nvCxnSpPr>
        <p:spPr>
          <a:xfrm>
            <a:off x="2682044" y="136815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제목 1"/>
          <p:cNvSpPr txBox="1">
            <a:spLocks/>
          </p:cNvSpPr>
          <p:nvPr/>
        </p:nvSpPr>
        <p:spPr>
          <a:xfrm>
            <a:off x="1872208" y="3789040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제목 1"/>
          <p:cNvSpPr txBox="1">
            <a:spLocks/>
          </p:cNvSpPr>
          <p:nvPr/>
        </p:nvSpPr>
        <p:spPr>
          <a:xfrm>
            <a:off x="1872208" y="2448271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7" name="직선 연결선 26"/>
          <p:cNvCxnSpPr>
            <a:stCxn id="26" idx="2"/>
            <a:endCxn id="25" idx="2"/>
          </p:cNvCxnSpPr>
          <p:nvPr/>
        </p:nvCxnSpPr>
        <p:spPr>
          <a:xfrm>
            <a:off x="2682044" y="3789040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제목 1"/>
          <p:cNvSpPr txBox="1">
            <a:spLocks/>
          </p:cNvSpPr>
          <p:nvPr/>
        </p:nvSpPr>
        <p:spPr>
          <a:xfrm>
            <a:off x="1872208" y="6237312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제목 1"/>
          <p:cNvSpPr txBox="1">
            <a:spLocks/>
          </p:cNvSpPr>
          <p:nvPr/>
        </p:nvSpPr>
        <p:spPr>
          <a:xfrm>
            <a:off x="1872208" y="4896543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0" name="직선 연결선 29"/>
          <p:cNvCxnSpPr>
            <a:stCxn id="29" idx="2"/>
            <a:endCxn id="28" idx="2"/>
          </p:cNvCxnSpPr>
          <p:nvPr/>
        </p:nvCxnSpPr>
        <p:spPr>
          <a:xfrm>
            <a:off x="2682044" y="623731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제목 1"/>
          <p:cNvSpPr txBox="1">
            <a:spLocks/>
          </p:cNvSpPr>
          <p:nvPr/>
        </p:nvSpPr>
        <p:spPr>
          <a:xfrm>
            <a:off x="3744416" y="1368152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제목 1"/>
          <p:cNvSpPr txBox="1">
            <a:spLocks/>
          </p:cNvSpPr>
          <p:nvPr/>
        </p:nvSpPr>
        <p:spPr>
          <a:xfrm>
            <a:off x="3744416" y="27383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6" name="직선 연결선 35"/>
          <p:cNvCxnSpPr>
            <a:stCxn id="35" idx="2"/>
            <a:endCxn id="34" idx="2"/>
          </p:cNvCxnSpPr>
          <p:nvPr/>
        </p:nvCxnSpPr>
        <p:spPr>
          <a:xfrm>
            <a:off x="4554252" y="136815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제목 1"/>
          <p:cNvSpPr txBox="1">
            <a:spLocks/>
          </p:cNvSpPr>
          <p:nvPr/>
        </p:nvSpPr>
        <p:spPr>
          <a:xfrm>
            <a:off x="3744416" y="3789040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제목 1"/>
          <p:cNvSpPr txBox="1">
            <a:spLocks/>
          </p:cNvSpPr>
          <p:nvPr/>
        </p:nvSpPr>
        <p:spPr>
          <a:xfrm>
            <a:off x="3744416" y="2448271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9" name="직선 연결선 38"/>
          <p:cNvCxnSpPr>
            <a:stCxn id="38" idx="2"/>
            <a:endCxn id="37" idx="2"/>
          </p:cNvCxnSpPr>
          <p:nvPr/>
        </p:nvCxnSpPr>
        <p:spPr>
          <a:xfrm>
            <a:off x="4554252" y="3789040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제목 1"/>
          <p:cNvSpPr txBox="1">
            <a:spLocks/>
          </p:cNvSpPr>
          <p:nvPr/>
        </p:nvSpPr>
        <p:spPr>
          <a:xfrm>
            <a:off x="3744416" y="6237312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제목 1"/>
          <p:cNvSpPr txBox="1">
            <a:spLocks/>
          </p:cNvSpPr>
          <p:nvPr/>
        </p:nvSpPr>
        <p:spPr>
          <a:xfrm>
            <a:off x="3744416" y="4896543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2" name="직선 연결선 41"/>
          <p:cNvCxnSpPr>
            <a:stCxn id="41" idx="2"/>
            <a:endCxn id="40" idx="2"/>
          </p:cNvCxnSpPr>
          <p:nvPr/>
        </p:nvCxnSpPr>
        <p:spPr>
          <a:xfrm>
            <a:off x="4554252" y="623731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제목 1"/>
          <p:cNvSpPr txBox="1">
            <a:spLocks/>
          </p:cNvSpPr>
          <p:nvPr/>
        </p:nvSpPr>
        <p:spPr>
          <a:xfrm>
            <a:off x="5616624" y="1368152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5616624" y="27383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5" name="직선 연결선 44"/>
          <p:cNvCxnSpPr>
            <a:stCxn id="44" idx="2"/>
            <a:endCxn id="43" idx="2"/>
          </p:cNvCxnSpPr>
          <p:nvPr/>
        </p:nvCxnSpPr>
        <p:spPr>
          <a:xfrm>
            <a:off x="6426460" y="136815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제목 1"/>
          <p:cNvSpPr txBox="1">
            <a:spLocks/>
          </p:cNvSpPr>
          <p:nvPr/>
        </p:nvSpPr>
        <p:spPr>
          <a:xfrm>
            <a:off x="5616624" y="3789040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제목 1"/>
          <p:cNvSpPr txBox="1">
            <a:spLocks/>
          </p:cNvSpPr>
          <p:nvPr/>
        </p:nvSpPr>
        <p:spPr>
          <a:xfrm>
            <a:off x="5616624" y="2448271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8" name="직선 연결선 47"/>
          <p:cNvCxnSpPr>
            <a:stCxn id="47" idx="2"/>
            <a:endCxn id="46" idx="2"/>
          </p:cNvCxnSpPr>
          <p:nvPr/>
        </p:nvCxnSpPr>
        <p:spPr>
          <a:xfrm>
            <a:off x="6426460" y="3789040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제목 1"/>
          <p:cNvSpPr txBox="1">
            <a:spLocks/>
          </p:cNvSpPr>
          <p:nvPr/>
        </p:nvSpPr>
        <p:spPr>
          <a:xfrm>
            <a:off x="5616624" y="6237312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제목 1"/>
          <p:cNvSpPr txBox="1">
            <a:spLocks/>
          </p:cNvSpPr>
          <p:nvPr/>
        </p:nvSpPr>
        <p:spPr>
          <a:xfrm>
            <a:off x="5616624" y="4896543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1" name="직선 연결선 50"/>
          <p:cNvCxnSpPr>
            <a:stCxn id="50" idx="2"/>
            <a:endCxn id="49" idx="2"/>
          </p:cNvCxnSpPr>
          <p:nvPr/>
        </p:nvCxnSpPr>
        <p:spPr>
          <a:xfrm>
            <a:off x="6426460" y="623731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제목 1"/>
          <p:cNvSpPr txBox="1">
            <a:spLocks/>
          </p:cNvSpPr>
          <p:nvPr/>
        </p:nvSpPr>
        <p:spPr>
          <a:xfrm>
            <a:off x="7524328" y="1368152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제목 1"/>
          <p:cNvSpPr txBox="1">
            <a:spLocks/>
          </p:cNvSpPr>
          <p:nvPr/>
        </p:nvSpPr>
        <p:spPr>
          <a:xfrm>
            <a:off x="7524328" y="27383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4" name="직선 연결선 53"/>
          <p:cNvCxnSpPr>
            <a:stCxn id="53" idx="2"/>
            <a:endCxn id="52" idx="2"/>
          </p:cNvCxnSpPr>
          <p:nvPr/>
        </p:nvCxnSpPr>
        <p:spPr>
          <a:xfrm>
            <a:off x="8334164" y="136815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제목 1"/>
          <p:cNvSpPr txBox="1">
            <a:spLocks/>
          </p:cNvSpPr>
          <p:nvPr/>
        </p:nvSpPr>
        <p:spPr>
          <a:xfrm>
            <a:off x="7524328" y="2448271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8" name="제목 1"/>
          <p:cNvSpPr txBox="1">
            <a:spLocks/>
          </p:cNvSpPr>
          <p:nvPr/>
        </p:nvSpPr>
        <p:spPr>
          <a:xfrm>
            <a:off x="7524328" y="6237312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제목 1"/>
          <p:cNvSpPr txBox="1">
            <a:spLocks/>
          </p:cNvSpPr>
          <p:nvPr/>
        </p:nvSpPr>
        <p:spPr>
          <a:xfrm>
            <a:off x="7524328" y="4896543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0" name="직선 연결선 59"/>
          <p:cNvCxnSpPr>
            <a:stCxn id="59" idx="2"/>
            <a:endCxn id="58" idx="2"/>
          </p:cNvCxnSpPr>
          <p:nvPr/>
        </p:nvCxnSpPr>
        <p:spPr>
          <a:xfrm>
            <a:off x="8334164" y="623731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http://www.hawthorn73.org/wp-content/uploads/2015/03/Basketb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72008"/>
            <a:ext cx="1306334" cy="1196752"/>
          </a:xfrm>
          <a:prstGeom prst="rect">
            <a:avLst/>
          </a:prstGeom>
          <a:noFill/>
        </p:spPr>
      </p:pic>
      <p:pic>
        <p:nvPicPr>
          <p:cNvPr id="3076" name="Picture 4" descr="http://www.health2fit.com/wp-content/uploads/2013/07/Baseball-Bat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86" y="2492896"/>
            <a:ext cx="1421870" cy="1296144"/>
          </a:xfrm>
          <a:prstGeom prst="rect">
            <a:avLst/>
          </a:prstGeom>
          <a:noFill/>
        </p:spPr>
      </p:pic>
      <p:pic>
        <p:nvPicPr>
          <p:cNvPr id="3078" name="Picture 6" descr="http://upload.wikimedia.org/wikipedia/en/thumb/e/ec/Soccer_ball.svg/480px-Soccer_ball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941168"/>
            <a:ext cx="1152128" cy="1152128"/>
          </a:xfrm>
          <a:prstGeom prst="rect">
            <a:avLst/>
          </a:prstGeom>
          <a:noFill/>
        </p:spPr>
      </p:pic>
      <p:pic>
        <p:nvPicPr>
          <p:cNvPr id="3080" name="Picture 8" descr="http://www.sporthoteldm.cz/sites/default/files/badminton_set_new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4869160"/>
            <a:ext cx="1262444" cy="1296144"/>
          </a:xfrm>
          <a:prstGeom prst="rect">
            <a:avLst/>
          </a:prstGeom>
          <a:noFill/>
        </p:spPr>
      </p:pic>
      <p:pic>
        <p:nvPicPr>
          <p:cNvPr id="3082" name="Picture 10" descr="http://www.wrcc.org/cmimages/dodgebal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1534" y="2420887"/>
            <a:ext cx="1166530" cy="1458163"/>
          </a:xfrm>
          <a:prstGeom prst="rect">
            <a:avLst/>
          </a:prstGeom>
          <a:noFill/>
        </p:spPr>
      </p:pic>
      <p:pic>
        <p:nvPicPr>
          <p:cNvPr id="3084" name="Picture 12" descr="http://comm.soc.northwestern.edu/mscblog/files/2013/03/movie_night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116632"/>
            <a:ext cx="1386100" cy="1296144"/>
          </a:xfrm>
          <a:prstGeom prst="rect">
            <a:avLst/>
          </a:prstGeom>
          <a:noFill/>
        </p:spPr>
      </p:pic>
      <p:pic>
        <p:nvPicPr>
          <p:cNvPr id="3086" name="Picture 14" descr="http://3.bp.blogspot.com/-7jipw1GwAH0/UMaeoQWQXfI/AAAAAAAB_eM/6Sf1VU1bmkw/s320/board_games_clipart2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85184"/>
            <a:ext cx="1607840" cy="999876"/>
          </a:xfrm>
          <a:prstGeom prst="rect">
            <a:avLst/>
          </a:prstGeom>
          <a:noFill/>
        </p:spPr>
      </p:pic>
      <p:pic>
        <p:nvPicPr>
          <p:cNvPr id="3088" name="Picture 16" descr="http://selfthinker.github.io/CSS-Playing-Cards/css-playing-cards-example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216024"/>
            <a:ext cx="1696234" cy="1124744"/>
          </a:xfrm>
          <a:prstGeom prst="rect">
            <a:avLst/>
          </a:prstGeom>
          <a:noFill/>
        </p:spPr>
      </p:pic>
      <p:pic>
        <p:nvPicPr>
          <p:cNvPr id="3090" name="Picture 18" descr="http://thepublicqueue.com/wp-content/uploads/2012/04/mmw_videogames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4864872"/>
            <a:ext cx="1944216" cy="1344801"/>
          </a:xfrm>
          <a:prstGeom prst="rect">
            <a:avLst/>
          </a:prstGeom>
          <a:noFill/>
        </p:spPr>
      </p:pic>
      <p:pic>
        <p:nvPicPr>
          <p:cNvPr id="3092" name="Picture 20" descr="http://wp.lps.org/humann/files/2009/04/40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96152" cy="1340768"/>
          </a:xfrm>
          <a:prstGeom prst="rect">
            <a:avLst/>
          </a:prstGeom>
          <a:noFill/>
        </p:spPr>
      </p:pic>
      <p:pic>
        <p:nvPicPr>
          <p:cNvPr id="3094" name="Picture 22" descr="http://www.fitforafeast.com/images/recipes-cooki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68344" y="2420888"/>
            <a:ext cx="1274299" cy="1512168"/>
          </a:xfrm>
          <a:prstGeom prst="rect">
            <a:avLst/>
          </a:prstGeom>
          <a:noFill/>
        </p:spPr>
      </p:pic>
      <p:sp>
        <p:nvSpPr>
          <p:cNvPr id="55" name="제목 1"/>
          <p:cNvSpPr txBox="1">
            <a:spLocks/>
          </p:cNvSpPr>
          <p:nvPr/>
        </p:nvSpPr>
        <p:spPr>
          <a:xfrm>
            <a:off x="7524328" y="3789040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7" name="직선 연결선 56"/>
          <p:cNvCxnSpPr>
            <a:stCxn id="56" idx="2"/>
            <a:endCxn id="55" idx="2"/>
          </p:cNvCxnSpPr>
          <p:nvPr/>
        </p:nvCxnSpPr>
        <p:spPr>
          <a:xfrm>
            <a:off x="8334164" y="3789040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96" name="Picture 24" descr="http://greenlinebicycles.com/upload/product/original/BC-706M-11-Burgundy_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7704" y="2708920"/>
            <a:ext cx="1550082" cy="936104"/>
          </a:xfrm>
          <a:prstGeom prst="rect">
            <a:avLst/>
          </a:prstGeom>
          <a:noFill/>
        </p:spPr>
      </p:pic>
      <p:pic>
        <p:nvPicPr>
          <p:cNvPr id="3098" name="Picture 26" descr="https://cchalk.files.wordpress.com/2012/06/swing_dancers_cut_out_cropped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-47358"/>
            <a:ext cx="1402894" cy="1532142"/>
          </a:xfrm>
          <a:prstGeom prst="rect">
            <a:avLst/>
          </a:prstGeom>
          <a:noFill/>
        </p:spPr>
      </p:pic>
      <p:pic>
        <p:nvPicPr>
          <p:cNvPr id="3100" name="Picture 28" descr="http://www.smashinglists.com/wp-content/uploads/2012/09/Shoulders-Back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16160" y="4989627"/>
            <a:ext cx="1880376" cy="1247685"/>
          </a:xfrm>
          <a:prstGeom prst="rect">
            <a:avLst/>
          </a:prstGeom>
          <a:noFill/>
        </p:spPr>
      </p:pic>
      <p:pic>
        <p:nvPicPr>
          <p:cNvPr id="3102" name="Picture 30" descr="http://thearcticscoop.com/wp-content/uploads/2014/07/3cones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0627" y="2564904"/>
            <a:ext cx="1595669" cy="1196752"/>
          </a:xfrm>
          <a:prstGeom prst="rect">
            <a:avLst/>
          </a:prstGeom>
          <a:noFill/>
        </p:spPr>
      </p:pic>
      <p:sp>
        <p:nvSpPr>
          <p:cNvPr id="2" name="모서리가 둥근 사각형 설명선 1"/>
          <p:cNvSpPr/>
          <p:nvPr/>
        </p:nvSpPr>
        <p:spPr>
          <a:xfrm>
            <a:off x="124122" y="4223601"/>
            <a:ext cx="3672408" cy="1806268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/>
              <a:t>Let’s watch a movie.  </a:t>
            </a:r>
            <a:endParaRPr lang="ko-KR" altLang="en-US" sz="4400" dirty="0"/>
          </a:p>
        </p:txBody>
      </p:sp>
      <p:sp>
        <p:nvSpPr>
          <p:cNvPr id="64" name="모서리가 둥근 사각형 설명선 63"/>
          <p:cNvSpPr/>
          <p:nvPr/>
        </p:nvSpPr>
        <p:spPr>
          <a:xfrm>
            <a:off x="4987573" y="4223601"/>
            <a:ext cx="3672408" cy="1806268"/>
          </a:xfrm>
          <a:prstGeom prst="wedgeRoundRectCallout">
            <a:avLst>
              <a:gd name="adj1" fmla="val 30017"/>
              <a:gd name="adj2" fmla="val 63926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/>
              <a:t>Sorry, I can’t.</a:t>
            </a:r>
            <a:endParaRPr lang="ko-KR" altLang="en-US" sz="4400" dirty="0"/>
          </a:p>
        </p:txBody>
      </p:sp>
      <p:pic>
        <p:nvPicPr>
          <p:cNvPr id="65" name="Picture 7" descr="http://images.clipartpanda.com/mark-clipart-check_mark_green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72816" y="1116124"/>
            <a:ext cx="803441" cy="720080"/>
          </a:xfrm>
          <a:prstGeom prst="rect">
            <a:avLst/>
          </a:prstGeom>
          <a:noFill/>
        </p:spPr>
      </p:pic>
      <p:pic>
        <p:nvPicPr>
          <p:cNvPr id="66" name="Picture 7" descr="http://images.clipartpanda.com/mark-clipart-check_mark_green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68659" y="3561075"/>
            <a:ext cx="803441" cy="720080"/>
          </a:xfrm>
          <a:prstGeom prst="rect">
            <a:avLst/>
          </a:prstGeom>
          <a:noFill/>
        </p:spPr>
      </p:pic>
      <p:pic>
        <p:nvPicPr>
          <p:cNvPr id="68" name="그림 67"/>
          <p:cNvPicPr>
            <a:picLocks noChangeAspect="1"/>
          </p:cNvPicPr>
          <p:nvPr/>
        </p:nvPicPr>
        <p:blipFill>
          <a:blip r:embed="rId18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53108" y="1821698"/>
            <a:ext cx="1672842" cy="1676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" name="Picture 2" descr="pawn icon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556" y="5613469"/>
            <a:ext cx="2580844" cy="258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https://www.iconexperience.com/_img/v_collection_png/512x512/shadow/pawn_glass_green.png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260" y="5486164"/>
            <a:ext cx="2654423" cy="26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폭발 1 2"/>
          <p:cNvSpPr/>
          <p:nvPr/>
        </p:nvSpPr>
        <p:spPr>
          <a:xfrm>
            <a:off x="146554" y="-30392"/>
            <a:ext cx="4180900" cy="3107477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Check!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7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4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0" y="1368151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0" y="27382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직선 연결선 8"/>
          <p:cNvCxnSpPr>
            <a:stCxn id="8" idx="2"/>
            <a:endCxn id="7" idx="2"/>
          </p:cNvCxnSpPr>
          <p:nvPr/>
        </p:nvCxnSpPr>
        <p:spPr>
          <a:xfrm>
            <a:off x="809836" y="1368151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제목 1"/>
          <p:cNvSpPr txBox="1">
            <a:spLocks/>
          </p:cNvSpPr>
          <p:nvPr/>
        </p:nvSpPr>
        <p:spPr>
          <a:xfrm>
            <a:off x="0" y="3789040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0" y="2448271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직선 연결선 17"/>
          <p:cNvCxnSpPr>
            <a:stCxn id="17" idx="2"/>
            <a:endCxn id="16" idx="2"/>
          </p:cNvCxnSpPr>
          <p:nvPr/>
        </p:nvCxnSpPr>
        <p:spPr>
          <a:xfrm>
            <a:off x="809836" y="3789040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제목 1"/>
          <p:cNvSpPr txBox="1">
            <a:spLocks/>
          </p:cNvSpPr>
          <p:nvPr/>
        </p:nvSpPr>
        <p:spPr>
          <a:xfrm>
            <a:off x="0" y="6237312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0" y="4896543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1" name="직선 연결선 20"/>
          <p:cNvCxnSpPr>
            <a:stCxn id="20" idx="2"/>
            <a:endCxn id="19" idx="2"/>
          </p:cNvCxnSpPr>
          <p:nvPr/>
        </p:nvCxnSpPr>
        <p:spPr>
          <a:xfrm>
            <a:off x="809836" y="623731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제목 1"/>
          <p:cNvSpPr txBox="1">
            <a:spLocks/>
          </p:cNvSpPr>
          <p:nvPr/>
        </p:nvSpPr>
        <p:spPr>
          <a:xfrm>
            <a:off x="1872208" y="1368152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1872208" y="27383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4" name="직선 연결선 23"/>
          <p:cNvCxnSpPr>
            <a:stCxn id="23" idx="2"/>
            <a:endCxn id="22" idx="2"/>
          </p:cNvCxnSpPr>
          <p:nvPr/>
        </p:nvCxnSpPr>
        <p:spPr>
          <a:xfrm>
            <a:off x="2682044" y="136815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제목 1"/>
          <p:cNvSpPr txBox="1">
            <a:spLocks/>
          </p:cNvSpPr>
          <p:nvPr/>
        </p:nvSpPr>
        <p:spPr>
          <a:xfrm>
            <a:off x="1872208" y="3789040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제목 1"/>
          <p:cNvSpPr txBox="1">
            <a:spLocks/>
          </p:cNvSpPr>
          <p:nvPr/>
        </p:nvSpPr>
        <p:spPr>
          <a:xfrm>
            <a:off x="1872208" y="2448271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7" name="직선 연결선 26"/>
          <p:cNvCxnSpPr>
            <a:stCxn id="26" idx="2"/>
            <a:endCxn id="25" idx="2"/>
          </p:cNvCxnSpPr>
          <p:nvPr/>
        </p:nvCxnSpPr>
        <p:spPr>
          <a:xfrm>
            <a:off x="2682044" y="3789040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제목 1"/>
          <p:cNvSpPr txBox="1">
            <a:spLocks/>
          </p:cNvSpPr>
          <p:nvPr/>
        </p:nvSpPr>
        <p:spPr>
          <a:xfrm>
            <a:off x="1872208" y="6237312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제목 1"/>
          <p:cNvSpPr txBox="1">
            <a:spLocks/>
          </p:cNvSpPr>
          <p:nvPr/>
        </p:nvSpPr>
        <p:spPr>
          <a:xfrm>
            <a:off x="1872208" y="4896543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0" name="직선 연결선 29"/>
          <p:cNvCxnSpPr>
            <a:stCxn id="29" idx="2"/>
            <a:endCxn id="28" idx="2"/>
          </p:cNvCxnSpPr>
          <p:nvPr/>
        </p:nvCxnSpPr>
        <p:spPr>
          <a:xfrm>
            <a:off x="2682044" y="623731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제목 1"/>
          <p:cNvSpPr txBox="1">
            <a:spLocks/>
          </p:cNvSpPr>
          <p:nvPr/>
        </p:nvSpPr>
        <p:spPr>
          <a:xfrm>
            <a:off x="3744416" y="1368152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제목 1"/>
          <p:cNvSpPr txBox="1">
            <a:spLocks/>
          </p:cNvSpPr>
          <p:nvPr/>
        </p:nvSpPr>
        <p:spPr>
          <a:xfrm>
            <a:off x="3744416" y="27383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6" name="직선 연결선 35"/>
          <p:cNvCxnSpPr>
            <a:stCxn id="35" idx="2"/>
            <a:endCxn id="34" idx="2"/>
          </p:cNvCxnSpPr>
          <p:nvPr/>
        </p:nvCxnSpPr>
        <p:spPr>
          <a:xfrm>
            <a:off x="4554252" y="136815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제목 1"/>
          <p:cNvSpPr txBox="1">
            <a:spLocks/>
          </p:cNvSpPr>
          <p:nvPr/>
        </p:nvSpPr>
        <p:spPr>
          <a:xfrm>
            <a:off x="3744416" y="3789040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제목 1"/>
          <p:cNvSpPr txBox="1">
            <a:spLocks/>
          </p:cNvSpPr>
          <p:nvPr/>
        </p:nvSpPr>
        <p:spPr>
          <a:xfrm>
            <a:off x="3744416" y="2448271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9" name="직선 연결선 38"/>
          <p:cNvCxnSpPr>
            <a:stCxn id="38" idx="2"/>
            <a:endCxn id="37" idx="2"/>
          </p:cNvCxnSpPr>
          <p:nvPr/>
        </p:nvCxnSpPr>
        <p:spPr>
          <a:xfrm>
            <a:off x="4554252" y="3789040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제목 1"/>
          <p:cNvSpPr txBox="1">
            <a:spLocks/>
          </p:cNvSpPr>
          <p:nvPr/>
        </p:nvSpPr>
        <p:spPr>
          <a:xfrm>
            <a:off x="3744416" y="6237312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제목 1"/>
          <p:cNvSpPr txBox="1">
            <a:spLocks/>
          </p:cNvSpPr>
          <p:nvPr/>
        </p:nvSpPr>
        <p:spPr>
          <a:xfrm>
            <a:off x="3744416" y="4896543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2" name="직선 연결선 41"/>
          <p:cNvCxnSpPr>
            <a:stCxn id="41" idx="2"/>
            <a:endCxn id="40" idx="2"/>
          </p:cNvCxnSpPr>
          <p:nvPr/>
        </p:nvCxnSpPr>
        <p:spPr>
          <a:xfrm>
            <a:off x="4554252" y="623731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제목 1"/>
          <p:cNvSpPr txBox="1">
            <a:spLocks/>
          </p:cNvSpPr>
          <p:nvPr/>
        </p:nvSpPr>
        <p:spPr>
          <a:xfrm>
            <a:off x="5616624" y="1368152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5616624" y="27383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5" name="직선 연결선 44"/>
          <p:cNvCxnSpPr>
            <a:stCxn id="44" idx="2"/>
            <a:endCxn id="43" idx="2"/>
          </p:cNvCxnSpPr>
          <p:nvPr/>
        </p:nvCxnSpPr>
        <p:spPr>
          <a:xfrm>
            <a:off x="6426460" y="136815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제목 1"/>
          <p:cNvSpPr txBox="1">
            <a:spLocks/>
          </p:cNvSpPr>
          <p:nvPr/>
        </p:nvSpPr>
        <p:spPr>
          <a:xfrm>
            <a:off x="5616624" y="3789040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제목 1"/>
          <p:cNvSpPr txBox="1">
            <a:spLocks/>
          </p:cNvSpPr>
          <p:nvPr/>
        </p:nvSpPr>
        <p:spPr>
          <a:xfrm>
            <a:off x="5616624" y="2448271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8" name="직선 연결선 47"/>
          <p:cNvCxnSpPr>
            <a:stCxn id="47" idx="2"/>
            <a:endCxn id="46" idx="2"/>
          </p:cNvCxnSpPr>
          <p:nvPr/>
        </p:nvCxnSpPr>
        <p:spPr>
          <a:xfrm>
            <a:off x="6426460" y="3789040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제목 1"/>
          <p:cNvSpPr txBox="1">
            <a:spLocks/>
          </p:cNvSpPr>
          <p:nvPr/>
        </p:nvSpPr>
        <p:spPr>
          <a:xfrm>
            <a:off x="5616624" y="6237312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제목 1"/>
          <p:cNvSpPr txBox="1">
            <a:spLocks/>
          </p:cNvSpPr>
          <p:nvPr/>
        </p:nvSpPr>
        <p:spPr>
          <a:xfrm>
            <a:off x="5616624" y="4896543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1" name="직선 연결선 50"/>
          <p:cNvCxnSpPr>
            <a:stCxn id="50" idx="2"/>
            <a:endCxn id="49" idx="2"/>
          </p:cNvCxnSpPr>
          <p:nvPr/>
        </p:nvCxnSpPr>
        <p:spPr>
          <a:xfrm>
            <a:off x="6426460" y="623731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제목 1"/>
          <p:cNvSpPr txBox="1">
            <a:spLocks/>
          </p:cNvSpPr>
          <p:nvPr/>
        </p:nvSpPr>
        <p:spPr>
          <a:xfrm>
            <a:off x="7524328" y="1368152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제목 1"/>
          <p:cNvSpPr txBox="1">
            <a:spLocks/>
          </p:cNvSpPr>
          <p:nvPr/>
        </p:nvSpPr>
        <p:spPr>
          <a:xfrm>
            <a:off x="7524328" y="27383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4" name="직선 연결선 53"/>
          <p:cNvCxnSpPr>
            <a:stCxn id="53" idx="2"/>
            <a:endCxn id="52" idx="2"/>
          </p:cNvCxnSpPr>
          <p:nvPr/>
        </p:nvCxnSpPr>
        <p:spPr>
          <a:xfrm>
            <a:off x="8334164" y="136815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제목 1"/>
          <p:cNvSpPr txBox="1">
            <a:spLocks/>
          </p:cNvSpPr>
          <p:nvPr/>
        </p:nvSpPr>
        <p:spPr>
          <a:xfrm>
            <a:off x="7524328" y="2448271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8" name="제목 1"/>
          <p:cNvSpPr txBox="1">
            <a:spLocks/>
          </p:cNvSpPr>
          <p:nvPr/>
        </p:nvSpPr>
        <p:spPr>
          <a:xfrm>
            <a:off x="7524328" y="6237312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제목 1"/>
          <p:cNvSpPr txBox="1">
            <a:spLocks/>
          </p:cNvSpPr>
          <p:nvPr/>
        </p:nvSpPr>
        <p:spPr>
          <a:xfrm>
            <a:off x="7524328" y="4896543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0" name="직선 연결선 59"/>
          <p:cNvCxnSpPr>
            <a:stCxn id="59" idx="2"/>
            <a:endCxn id="58" idx="2"/>
          </p:cNvCxnSpPr>
          <p:nvPr/>
        </p:nvCxnSpPr>
        <p:spPr>
          <a:xfrm>
            <a:off x="8334164" y="623731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http://www.hawthorn73.org/wp-content/uploads/2015/03/Basketb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72008"/>
            <a:ext cx="1306334" cy="1196752"/>
          </a:xfrm>
          <a:prstGeom prst="rect">
            <a:avLst/>
          </a:prstGeom>
          <a:noFill/>
        </p:spPr>
      </p:pic>
      <p:pic>
        <p:nvPicPr>
          <p:cNvPr id="3076" name="Picture 4" descr="http://www.health2fit.com/wp-content/uploads/2013/07/Baseball-Bat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86" y="2492896"/>
            <a:ext cx="1421870" cy="1296144"/>
          </a:xfrm>
          <a:prstGeom prst="rect">
            <a:avLst/>
          </a:prstGeom>
          <a:noFill/>
        </p:spPr>
      </p:pic>
      <p:pic>
        <p:nvPicPr>
          <p:cNvPr id="3078" name="Picture 6" descr="http://upload.wikimedia.org/wikipedia/en/thumb/e/ec/Soccer_ball.svg/480px-Soccer_ball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941168"/>
            <a:ext cx="1152128" cy="1152128"/>
          </a:xfrm>
          <a:prstGeom prst="rect">
            <a:avLst/>
          </a:prstGeom>
          <a:noFill/>
        </p:spPr>
      </p:pic>
      <p:pic>
        <p:nvPicPr>
          <p:cNvPr id="3080" name="Picture 8" descr="http://www.sporthoteldm.cz/sites/default/files/badminton_set_new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4869160"/>
            <a:ext cx="1262444" cy="1296144"/>
          </a:xfrm>
          <a:prstGeom prst="rect">
            <a:avLst/>
          </a:prstGeom>
          <a:noFill/>
        </p:spPr>
      </p:pic>
      <p:pic>
        <p:nvPicPr>
          <p:cNvPr id="3082" name="Picture 10" descr="http://www.wrcc.org/cmimages/dodgebal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1534" y="2420887"/>
            <a:ext cx="1166530" cy="1458163"/>
          </a:xfrm>
          <a:prstGeom prst="rect">
            <a:avLst/>
          </a:prstGeom>
          <a:noFill/>
        </p:spPr>
      </p:pic>
      <p:pic>
        <p:nvPicPr>
          <p:cNvPr id="3084" name="Picture 12" descr="http://comm.soc.northwestern.edu/mscblog/files/2013/03/movie_night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116632"/>
            <a:ext cx="1386100" cy="1296144"/>
          </a:xfrm>
          <a:prstGeom prst="rect">
            <a:avLst/>
          </a:prstGeom>
          <a:noFill/>
        </p:spPr>
      </p:pic>
      <p:pic>
        <p:nvPicPr>
          <p:cNvPr id="3086" name="Picture 14" descr="http://3.bp.blogspot.com/-7jipw1GwAH0/UMaeoQWQXfI/AAAAAAAB_eM/6Sf1VU1bmkw/s320/board_games_clipart2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85184"/>
            <a:ext cx="1607840" cy="999876"/>
          </a:xfrm>
          <a:prstGeom prst="rect">
            <a:avLst/>
          </a:prstGeom>
          <a:noFill/>
        </p:spPr>
      </p:pic>
      <p:pic>
        <p:nvPicPr>
          <p:cNvPr id="3088" name="Picture 16" descr="http://selfthinker.github.io/CSS-Playing-Cards/css-playing-cards-example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216024"/>
            <a:ext cx="1696234" cy="1124744"/>
          </a:xfrm>
          <a:prstGeom prst="rect">
            <a:avLst/>
          </a:prstGeom>
          <a:noFill/>
        </p:spPr>
      </p:pic>
      <p:pic>
        <p:nvPicPr>
          <p:cNvPr id="3090" name="Picture 18" descr="http://thepublicqueue.com/wp-content/uploads/2012/04/mmw_videogames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4864872"/>
            <a:ext cx="1944216" cy="1344801"/>
          </a:xfrm>
          <a:prstGeom prst="rect">
            <a:avLst/>
          </a:prstGeom>
          <a:noFill/>
        </p:spPr>
      </p:pic>
      <p:pic>
        <p:nvPicPr>
          <p:cNvPr id="3092" name="Picture 20" descr="http://wp.lps.org/humann/files/2009/04/40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96152" cy="1340768"/>
          </a:xfrm>
          <a:prstGeom prst="rect">
            <a:avLst/>
          </a:prstGeom>
          <a:noFill/>
        </p:spPr>
      </p:pic>
      <p:pic>
        <p:nvPicPr>
          <p:cNvPr id="3094" name="Picture 22" descr="http://www.fitforafeast.com/images/recipes-cooki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68344" y="2420888"/>
            <a:ext cx="1274299" cy="1512168"/>
          </a:xfrm>
          <a:prstGeom prst="rect">
            <a:avLst/>
          </a:prstGeom>
          <a:noFill/>
        </p:spPr>
      </p:pic>
      <p:sp>
        <p:nvSpPr>
          <p:cNvPr id="55" name="제목 1"/>
          <p:cNvSpPr txBox="1">
            <a:spLocks/>
          </p:cNvSpPr>
          <p:nvPr/>
        </p:nvSpPr>
        <p:spPr>
          <a:xfrm>
            <a:off x="7524328" y="3789040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7" name="직선 연결선 56"/>
          <p:cNvCxnSpPr>
            <a:stCxn id="56" idx="2"/>
            <a:endCxn id="55" idx="2"/>
          </p:cNvCxnSpPr>
          <p:nvPr/>
        </p:nvCxnSpPr>
        <p:spPr>
          <a:xfrm>
            <a:off x="8334164" y="3789040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96" name="Picture 24" descr="http://greenlinebicycles.com/upload/product/original/BC-706M-11-Burgundy_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7704" y="2708920"/>
            <a:ext cx="1550082" cy="936104"/>
          </a:xfrm>
          <a:prstGeom prst="rect">
            <a:avLst/>
          </a:prstGeom>
          <a:noFill/>
        </p:spPr>
      </p:pic>
      <p:pic>
        <p:nvPicPr>
          <p:cNvPr id="3098" name="Picture 26" descr="https://cchalk.files.wordpress.com/2012/06/swing_dancers_cut_out_cropped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-47358"/>
            <a:ext cx="1402894" cy="1532142"/>
          </a:xfrm>
          <a:prstGeom prst="rect">
            <a:avLst/>
          </a:prstGeom>
          <a:noFill/>
        </p:spPr>
      </p:pic>
      <p:pic>
        <p:nvPicPr>
          <p:cNvPr id="3100" name="Picture 28" descr="http://www.smashinglists.com/wp-content/uploads/2012/09/Shoulders-Back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16160" y="4989627"/>
            <a:ext cx="1880376" cy="1247685"/>
          </a:xfrm>
          <a:prstGeom prst="rect">
            <a:avLst/>
          </a:prstGeom>
          <a:noFill/>
        </p:spPr>
      </p:pic>
      <p:pic>
        <p:nvPicPr>
          <p:cNvPr id="3102" name="Picture 30" descr="http://thearcticscoop.com/wp-content/uploads/2014/07/3cones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0627" y="2564904"/>
            <a:ext cx="1595669" cy="1196752"/>
          </a:xfrm>
          <a:prstGeom prst="rect">
            <a:avLst/>
          </a:prstGeom>
          <a:noFill/>
        </p:spPr>
      </p:pic>
      <p:sp>
        <p:nvSpPr>
          <p:cNvPr id="2" name="모서리가 둥근 사각형 설명선 1"/>
          <p:cNvSpPr/>
          <p:nvPr/>
        </p:nvSpPr>
        <p:spPr>
          <a:xfrm>
            <a:off x="4847221" y="4169416"/>
            <a:ext cx="3672408" cy="1806268"/>
          </a:xfrm>
          <a:prstGeom prst="wedgeRoundRectCallout">
            <a:avLst>
              <a:gd name="adj1" fmla="val 35979"/>
              <a:gd name="adj2" fmla="val 67491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/>
              <a:t>Let’s </a:t>
            </a:r>
            <a:r>
              <a:rPr lang="en-US" altLang="ko-KR" sz="4400" dirty="0" smtClean="0"/>
              <a:t>dance.  </a:t>
            </a:r>
            <a:endParaRPr lang="ko-KR" altLang="en-US" sz="4400" dirty="0"/>
          </a:p>
        </p:txBody>
      </p:sp>
      <p:pic>
        <p:nvPicPr>
          <p:cNvPr id="63" name="그림 62"/>
          <p:cNvPicPr>
            <a:picLocks noChangeAspect="1"/>
          </p:cNvPicPr>
          <p:nvPr/>
        </p:nvPicPr>
        <p:blipFill>
          <a:blip r:embed="rId17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4135" y="1999686"/>
            <a:ext cx="1576478" cy="1572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4" name="모서리가 둥근 사각형 설명선 63"/>
          <p:cNvSpPr/>
          <p:nvPr/>
        </p:nvSpPr>
        <p:spPr>
          <a:xfrm>
            <a:off x="422130" y="4162349"/>
            <a:ext cx="3672408" cy="1806268"/>
          </a:xfrm>
          <a:prstGeom prst="wedgeRoundRectCallout">
            <a:avLst>
              <a:gd name="adj1" fmla="val -29951"/>
              <a:gd name="adj2" fmla="val 739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/>
              <a:t>Ok, Sounds good</a:t>
            </a:r>
            <a:endParaRPr lang="ko-KR" altLang="en-US" sz="4400" dirty="0"/>
          </a:p>
        </p:txBody>
      </p:sp>
      <p:pic>
        <p:nvPicPr>
          <p:cNvPr id="65" name="Picture 7" descr="http://images.clipartpanda.com/mark-clipart-check_mark_green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72816" y="1116124"/>
            <a:ext cx="803441" cy="720080"/>
          </a:xfrm>
          <a:prstGeom prst="rect">
            <a:avLst/>
          </a:prstGeom>
          <a:noFill/>
        </p:spPr>
      </p:pic>
      <p:pic>
        <p:nvPicPr>
          <p:cNvPr id="66" name="Picture 7" descr="http://images.clipartpanda.com/mark-clipart-check_mark_green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668659" y="3561075"/>
            <a:ext cx="803441" cy="720080"/>
          </a:xfrm>
          <a:prstGeom prst="rect">
            <a:avLst/>
          </a:prstGeom>
          <a:noFill/>
        </p:spPr>
      </p:pic>
      <p:pic>
        <p:nvPicPr>
          <p:cNvPr id="67" name="Picture 2" descr="pawn icon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7372" y="5613469"/>
            <a:ext cx="2580844" cy="258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https://www.iconexperience.com/_img/v_collection_png/512x512/shadow/pawn_glass_green.png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260" y="5486164"/>
            <a:ext cx="2654423" cy="26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7" descr="http://images.clipartpanda.com/mark-clipart-check_mark_green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427109" y="1163438"/>
            <a:ext cx="803441" cy="72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555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79912" y="980728"/>
            <a:ext cx="4906888" cy="1143000"/>
          </a:xfrm>
        </p:spPr>
        <p:txBody>
          <a:bodyPr/>
          <a:lstStyle/>
          <a:p>
            <a:pPr algn="l"/>
            <a:r>
              <a:rPr lang="en-US" altLang="ko-K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Heads = </a:t>
            </a:r>
            <a:endParaRPr lang="ko-KR" alt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769568" y="4086200"/>
            <a:ext cx="49068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Tails =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6156176" y="1915198"/>
            <a:ext cx="1907704" cy="6497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6156176" y="404664"/>
            <a:ext cx="1907704" cy="15121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직선 연결선 10"/>
          <p:cNvCxnSpPr>
            <a:stCxn id="10" idx="2"/>
            <a:endCxn id="9" idx="2"/>
          </p:cNvCxnSpPr>
          <p:nvPr/>
        </p:nvCxnSpPr>
        <p:spPr>
          <a:xfrm>
            <a:off x="7110028" y="1916832"/>
            <a:ext cx="0" cy="6480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 descr="http://www.hawthorn73.org/wp-content/uploads/2015/03/Basketb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3680" y="479873"/>
            <a:ext cx="1538644" cy="1409575"/>
          </a:xfrm>
          <a:prstGeom prst="rect">
            <a:avLst/>
          </a:prstGeom>
          <a:noFill/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5796136" y="5227566"/>
            <a:ext cx="1907704" cy="6497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5796136" y="3717032"/>
            <a:ext cx="1907704" cy="15121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직선 연결선 14"/>
          <p:cNvCxnSpPr>
            <a:stCxn id="14" idx="2"/>
            <a:endCxn id="13" idx="2"/>
          </p:cNvCxnSpPr>
          <p:nvPr/>
        </p:nvCxnSpPr>
        <p:spPr>
          <a:xfrm>
            <a:off x="6749988" y="5229200"/>
            <a:ext cx="0" cy="6480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2" descr="http://www.hawthorn73.org/wp-content/uploads/2015/03/Basketb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3640" y="3792241"/>
            <a:ext cx="1538644" cy="1409575"/>
          </a:xfrm>
          <a:prstGeom prst="rect">
            <a:avLst/>
          </a:prstGeom>
          <a:noFill/>
        </p:spPr>
      </p:pic>
      <p:pic>
        <p:nvPicPr>
          <p:cNvPr id="19463" name="Picture 7" descr="http://images.clipartpanda.com/mark-clipart-check_mark_gre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772816"/>
            <a:ext cx="803441" cy="720080"/>
          </a:xfrm>
          <a:prstGeom prst="rect">
            <a:avLst/>
          </a:prstGeom>
          <a:noFill/>
        </p:spPr>
      </p:pic>
      <p:sp>
        <p:nvSpPr>
          <p:cNvPr id="17" name="제목 1"/>
          <p:cNvSpPr txBox="1">
            <a:spLocks/>
          </p:cNvSpPr>
          <p:nvPr/>
        </p:nvSpPr>
        <p:spPr>
          <a:xfrm>
            <a:off x="3419872" y="2213992"/>
            <a:ext cx="49068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“Ok, sounds good!”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2771800" y="5589240"/>
            <a:ext cx="63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noProof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“Sorry, I can’t.  I am _____.”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3487170"/>
            <a:ext cx="2384465" cy="239010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482" y="479873"/>
            <a:ext cx="2403702" cy="239782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60845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Make a suggestion: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altLang="ko-K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“Let’s ___________________”</a:t>
            </a:r>
            <a:endParaRPr lang="ko-KR" alt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987824" y="5229200"/>
            <a:ext cx="3203848" cy="11137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987824" y="2636912"/>
            <a:ext cx="3203848" cy="25922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직선 연결선 5"/>
          <p:cNvCxnSpPr>
            <a:stCxn id="5" idx="2"/>
            <a:endCxn id="4" idx="2"/>
          </p:cNvCxnSpPr>
          <p:nvPr/>
        </p:nvCxnSpPr>
        <p:spPr>
          <a:xfrm>
            <a:off x="4589748" y="5229200"/>
            <a:ext cx="0" cy="1113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2" descr="http://www.hawthorn73.org/wp-content/uploads/2015/03/Basketb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2441" y="2785403"/>
            <a:ext cx="2637675" cy="2416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2. The other player will flip the coin.  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8" name="Picture 4" descr="http://24.media.tumblr.com/f52732c39f6fa85c42348563f6272fa3/tumblr_n0tdfxyO2G1tq3tjeo1_50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2. The other player will flip the coin.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5904656"/>
            <a:ext cx="8229600" cy="1484784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		   Heads				Tails</a:t>
            </a:r>
            <a:endParaRPr lang="ko-KR" alt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632322"/>
            <a:ext cx="8315325" cy="405765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79912" y="980728"/>
            <a:ext cx="4906888" cy="1143000"/>
          </a:xfrm>
        </p:spPr>
        <p:txBody>
          <a:bodyPr/>
          <a:lstStyle/>
          <a:p>
            <a:pPr algn="l"/>
            <a:r>
              <a:rPr lang="en-US" altLang="ko-K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Heads = </a:t>
            </a:r>
            <a:endParaRPr lang="ko-KR" alt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769568" y="4086200"/>
            <a:ext cx="49068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Tails =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6156176" y="1915198"/>
            <a:ext cx="1907704" cy="6497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6156176" y="404664"/>
            <a:ext cx="1907704" cy="15121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직선 연결선 10"/>
          <p:cNvCxnSpPr>
            <a:stCxn id="10" idx="2"/>
            <a:endCxn id="9" idx="2"/>
          </p:cNvCxnSpPr>
          <p:nvPr/>
        </p:nvCxnSpPr>
        <p:spPr>
          <a:xfrm>
            <a:off x="7110028" y="1916832"/>
            <a:ext cx="0" cy="6480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 descr="http://www.hawthorn73.org/wp-content/uploads/2015/03/Basketb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3680" y="479873"/>
            <a:ext cx="1538644" cy="1409575"/>
          </a:xfrm>
          <a:prstGeom prst="rect">
            <a:avLst/>
          </a:prstGeom>
          <a:noFill/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5796136" y="5227566"/>
            <a:ext cx="1907704" cy="6497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5796136" y="3717032"/>
            <a:ext cx="1907704" cy="15121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직선 연결선 14"/>
          <p:cNvCxnSpPr>
            <a:stCxn id="14" idx="2"/>
            <a:endCxn id="13" idx="2"/>
          </p:cNvCxnSpPr>
          <p:nvPr/>
        </p:nvCxnSpPr>
        <p:spPr>
          <a:xfrm>
            <a:off x="6749988" y="5229200"/>
            <a:ext cx="0" cy="6480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2" descr="http://www.hawthorn73.org/wp-content/uploads/2015/03/Basketb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3640" y="3792241"/>
            <a:ext cx="1538644" cy="1409575"/>
          </a:xfrm>
          <a:prstGeom prst="rect">
            <a:avLst/>
          </a:prstGeom>
          <a:noFill/>
        </p:spPr>
      </p:pic>
      <p:pic>
        <p:nvPicPr>
          <p:cNvPr id="19463" name="Picture 7" descr="http://images.clipartpanda.com/mark-clipart-check_mark_gre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772816"/>
            <a:ext cx="803441" cy="720080"/>
          </a:xfrm>
          <a:prstGeom prst="rect">
            <a:avLst/>
          </a:prstGeom>
          <a:noFill/>
        </p:spPr>
      </p:pic>
      <p:sp>
        <p:nvSpPr>
          <p:cNvPr id="17" name="제목 1"/>
          <p:cNvSpPr txBox="1">
            <a:spLocks/>
          </p:cNvSpPr>
          <p:nvPr/>
        </p:nvSpPr>
        <p:spPr>
          <a:xfrm>
            <a:off x="3419872" y="2213992"/>
            <a:ext cx="49068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“Ok, sounds good!”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2771800" y="5589240"/>
            <a:ext cx="63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noProof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“Sorry, I can’t.”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3487170"/>
            <a:ext cx="2384465" cy="239010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482" y="479873"/>
            <a:ext cx="2403702" cy="2397825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  <p:bldP spid="1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Try to collect all of the activities.</a:t>
            </a:r>
            <a:endParaRPr lang="ko-KR" alt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ea"/>
              <a:buAutoNum type="circleNumDbPlain"/>
            </a:pPr>
            <a:r>
              <a:rPr lang="en-US" altLang="ko-KR" dirty="0" smtClean="0"/>
              <a:t>Make a suggestion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Let’s ______________________.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altLang="ko-KR" dirty="0" smtClean="0"/>
              <a:t>The other player will flip the coin. 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altLang="ko-KR" dirty="0" smtClean="0"/>
              <a:t>Look at the coin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Heads = “Ok, sounds good.”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Tails = “Sorry, I can’t.  I am </a:t>
            </a:r>
            <a:r>
              <a:rPr lang="en-US" altLang="ko-KR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busy / tired</a:t>
            </a:r>
            <a:r>
              <a:rPr lang="en-US" altLang="ko-K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0" y="1368151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0" y="27382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직선 연결선 8"/>
          <p:cNvCxnSpPr>
            <a:stCxn id="8" idx="2"/>
            <a:endCxn id="7" idx="2"/>
          </p:cNvCxnSpPr>
          <p:nvPr/>
        </p:nvCxnSpPr>
        <p:spPr>
          <a:xfrm>
            <a:off x="809836" y="1368151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제목 1"/>
          <p:cNvSpPr txBox="1">
            <a:spLocks/>
          </p:cNvSpPr>
          <p:nvPr/>
        </p:nvSpPr>
        <p:spPr>
          <a:xfrm>
            <a:off x="0" y="3789040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0" y="2448271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직선 연결선 17"/>
          <p:cNvCxnSpPr>
            <a:stCxn id="17" idx="2"/>
            <a:endCxn id="16" idx="2"/>
          </p:cNvCxnSpPr>
          <p:nvPr/>
        </p:nvCxnSpPr>
        <p:spPr>
          <a:xfrm>
            <a:off x="809836" y="3789040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제목 1"/>
          <p:cNvSpPr txBox="1">
            <a:spLocks/>
          </p:cNvSpPr>
          <p:nvPr/>
        </p:nvSpPr>
        <p:spPr>
          <a:xfrm>
            <a:off x="0" y="6237312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0" y="4896543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1" name="직선 연결선 20"/>
          <p:cNvCxnSpPr>
            <a:stCxn id="20" idx="2"/>
            <a:endCxn id="19" idx="2"/>
          </p:cNvCxnSpPr>
          <p:nvPr/>
        </p:nvCxnSpPr>
        <p:spPr>
          <a:xfrm>
            <a:off x="809836" y="623731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제목 1"/>
          <p:cNvSpPr txBox="1">
            <a:spLocks/>
          </p:cNvSpPr>
          <p:nvPr/>
        </p:nvSpPr>
        <p:spPr>
          <a:xfrm>
            <a:off x="1872208" y="1368152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1872208" y="27383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4" name="직선 연결선 23"/>
          <p:cNvCxnSpPr>
            <a:stCxn id="23" idx="2"/>
            <a:endCxn id="22" idx="2"/>
          </p:cNvCxnSpPr>
          <p:nvPr/>
        </p:nvCxnSpPr>
        <p:spPr>
          <a:xfrm>
            <a:off x="2682044" y="136815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제목 1"/>
          <p:cNvSpPr txBox="1">
            <a:spLocks/>
          </p:cNvSpPr>
          <p:nvPr/>
        </p:nvSpPr>
        <p:spPr>
          <a:xfrm>
            <a:off x="1872208" y="3789040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제목 1"/>
          <p:cNvSpPr txBox="1">
            <a:spLocks/>
          </p:cNvSpPr>
          <p:nvPr/>
        </p:nvSpPr>
        <p:spPr>
          <a:xfrm>
            <a:off x="1872208" y="2448271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7" name="직선 연결선 26"/>
          <p:cNvCxnSpPr>
            <a:stCxn id="26" idx="2"/>
            <a:endCxn id="25" idx="2"/>
          </p:cNvCxnSpPr>
          <p:nvPr/>
        </p:nvCxnSpPr>
        <p:spPr>
          <a:xfrm>
            <a:off x="2682044" y="3789040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제목 1"/>
          <p:cNvSpPr txBox="1">
            <a:spLocks/>
          </p:cNvSpPr>
          <p:nvPr/>
        </p:nvSpPr>
        <p:spPr>
          <a:xfrm>
            <a:off x="1872208" y="6237312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제목 1"/>
          <p:cNvSpPr txBox="1">
            <a:spLocks/>
          </p:cNvSpPr>
          <p:nvPr/>
        </p:nvSpPr>
        <p:spPr>
          <a:xfrm>
            <a:off x="1872208" y="4896543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0" name="직선 연결선 29"/>
          <p:cNvCxnSpPr>
            <a:stCxn id="29" idx="2"/>
            <a:endCxn id="28" idx="2"/>
          </p:cNvCxnSpPr>
          <p:nvPr/>
        </p:nvCxnSpPr>
        <p:spPr>
          <a:xfrm>
            <a:off x="2682044" y="623731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제목 1"/>
          <p:cNvSpPr txBox="1">
            <a:spLocks/>
          </p:cNvSpPr>
          <p:nvPr/>
        </p:nvSpPr>
        <p:spPr>
          <a:xfrm>
            <a:off x="3744416" y="1368152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제목 1"/>
          <p:cNvSpPr txBox="1">
            <a:spLocks/>
          </p:cNvSpPr>
          <p:nvPr/>
        </p:nvSpPr>
        <p:spPr>
          <a:xfrm>
            <a:off x="3744416" y="27383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6" name="직선 연결선 35"/>
          <p:cNvCxnSpPr>
            <a:stCxn id="35" idx="2"/>
            <a:endCxn id="34" idx="2"/>
          </p:cNvCxnSpPr>
          <p:nvPr/>
        </p:nvCxnSpPr>
        <p:spPr>
          <a:xfrm>
            <a:off x="4554252" y="136815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제목 1"/>
          <p:cNvSpPr txBox="1">
            <a:spLocks/>
          </p:cNvSpPr>
          <p:nvPr/>
        </p:nvSpPr>
        <p:spPr>
          <a:xfrm>
            <a:off x="3744416" y="3789040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제목 1"/>
          <p:cNvSpPr txBox="1">
            <a:spLocks/>
          </p:cNvSpPr>
          <p:nvPr/>
        </p:nvSpPr>
        <p:spPr>
          <a:xfrm>
            <a:off x="3744416" y="2448271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9" name="직선 연결선 38"/>
          <p:cNvCxnSpPr>
            <a:stCxn id="38" idx="2"/>
            <a:endCxn id="37" idx="2"/>
          </p:cNvCxnSpPr>
          <p:nvPr/>
        </p:nvCxnSpPr>
        <p:spPr>
          <a:xfrm>
            <a:off x="4554252" y="3789040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제목 1"/>
          <p:cNvSpPr txBox="1">
            <a:spLocks/>
          </p:cNvSpPr>
          <p:nvPr/>
        </p:nvSpPr>
        <p:spPr>
          <a:xfrm>
            <a:off x="3744416" y="6237312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제목 1"/>
          <p:cNvSpPr txBox="1">
            <a:spLocks/>
          </p:cNvSpPr>
          <p:nvPr/>
        </p:nvSpPr>
        <p:spPr>
          <a:xfrm>
            <a:off x="3744416" y="4896543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2" name="직선 연결선 41"/>
          <p:cNvCxnSpPr>
            <a:stCxn id="41" idx="2"/>
            <a:endCxn id="40" idx="2"/>
          </p:cNvCxnSpPr>
          <p:nvPr/>
        </p:nvCxnSpPr>
        <p:spPr>
          <a:xfrm>
            <a:off x="4554252" y="623731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제목 1"/>
          <p:cNvSpPr txBox="1">
            <a:spLocks/>
          </p:cNvSpPr>
          <p:nvPr/>
        </p:nvSpPr>
        <p:spPr>
          <a:xfrm>
            <a:off x="5616624" y="1368152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5616624" y="27383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5" name="직선 연결선 44"/>
          <p:cNvCxnSpPr>
            <a:stCxn id="44" idx="2"/>
            <a:endCxn id="43" idx="2"/>
          </p:cNvCxnSpPr>
          <p:nvPr/>
        </p:nvCxnSpPr>
        <p:spPr>
          <a:xfrm>
            <a:off x="6426460" y="136815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제목 1"/>
          <p:cNvSpPr txBox="1">
            <a:spLocks/>
          </p:cNvSpPr>
          <p:nvPr/>
        </p:nvSpPr>
        <p:spPr>
          <a:xfrm>
            <a:off x="5616624" y="3789040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제목 1"/>
          <p:cNvSpPr txBox="1">
            <a:spLocks/>
          </p:cNvSpPr>
          <p:nvPr/>
        </p:nvSpPr>
        <p:spPr>
          <a:xfrm>
            <a:off x="5616624" y="2448271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8" name="직선 연결선 47"/>
          <p:cNvCxnSpPr>
            <a:stCxn id="47" idx="2"/>
            <a:endCxn id="46" idx="2"/>
          </p:cNvCxnSpPr>
          <p:nvPr/>
        </p:nvCxnSpPr>
        <p:spPr>
          <a:xfrm>
            <a:off x="6426460" y="3789040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제목 1"/>
          <p:cNvSpPr txBox="1">
            <a:spLocks/>
          </p:cNvSpPr>
          <p:nvPr/>
        </p:nvSpPr>
        <p:spPr>
          <a:xfrm>
            <a:off x="5616624" y="6237312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제목 1"/>
          <p:cNvSpPr txBox="1">
            <a:spLocks/>
          </p:cNvSpPr>
          <p:nvPr/>
        </p:nvSpPr>
        <p:spPr>
          <a:xfrm>
            <a:off x="5616624" y="4896543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1" name="직선 연결선 50"/>
          <p:cNvCxnSpPr>
            <a:stCxn id="50" idx="2"/>
            <a:endCxn id="49" idx="2"/>
          </p:cNvCxnSpPr>
          <p:nvPr/>
        </p:nvCxnSpPr>
        <p:spPr>
          <a:xfrm>
            <a:off x="6426460" y="623731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제목 1"/>
          <p:cNvSpPr txBox="1">
            <a:spLocks/>
          </p:cNvSpPr>
          <p:nvPr/>
        </p:nvSpPr>
        <p:spPr>
          <a:xfrm>
            <a:off x="7524328" y="1368152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제목 1"/>
          <p:cNvSpPr txBox="1">
            <a:spLocks/>
          </p:cNvSpPr>
          <p:nvPr/>
        </p:nvSpPr>
        <p:spPr>
          <a:xfrm>
            <a:off x="7524328" y="27383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4" name="직선 연결선 53"/>
          <p:cNvCxnSpPr>
            <a:stCxn id="53" idx="2"/>
            <a:endCxn id="52" idx="2"/>
          </p:cNvCxnSpPr>
          <p:nvPr/>
        </p:nvCxnSpPr>
        <p:spPr>
          <a:xfrm>
            <a:off x="8334164" y="136815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제목 1"/>
          <p:cNvSpPr txBox="1">
            <a:spLocks/>
          </p:cNvSpPr>
          <p:nvPr/>
        </p:nvSpPr>
        <p:spPr>
          <a:xfrm>
            <a:off x="7524328" y="2448271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8" name="제목 1"/>
          <p:cNvSpPr txBox="1">
            <a:spLocks/>
          </p:cNvSpPr>
          <p:nvPr/>
        </p:nvSpPr>
        <p:spPr>
          <a:xfrm>
            <a:off x="7524328" y="6237312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제목 1"/>
          <p:cNvSpPr txBox="1">
            <a:spLocks/>
          </p:cNvSpPr>
          <p:nvPr/>
        </p:nvSpPr>
        <p:spPr>
          <a:xfrm>
            <a:off x="7524328" y="4896543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0" name="직선 연결선 59"/>
          <p:cNvCxnSpPr>
            <a:stCxn id="59" idx="2"/>
            <a:endCxn id="58" idx="2"/>
          </p:cNvCxnSpPr>
          <p:nvPr/>
        </p:nvCxnSpPr>
        <p:spPr>
          <a:xfrm>
            <a:off x="8334164" y="623731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basketball" descr="http://www.hawthorn73.org/wp-content/uploads/2015/03/Basketb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72008"/>
            <a:ext cx="1306334" cy="1196752"/>
          </a:xfrm>
          <a:prstGeom prst="rect">
            <a:avLst/>
          </a:prstGeom>
          <a:noFill/>
        </p:spPr>
      </p:pic>
      <p:pic>
        <p:nvPicPr>
          <p:cNvPr id="3076" name="baseball" descr="http://www.health2fit.com/wp-content/uploads/2013/07/Baseball-Bat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86" y="2492896"/>
            <a:ext cx="1421870" cy="1296144"/>
          </a:xfrm>
          <a:prstGeom prst="rect">
            <a:avLst/>
          </a:prstGeom>
          <a:noFill/>
        </p:spPr>
      </p:pic>
      <p:pic>
        <p:nvPicPr>
          <p:cNvPr id="3078" name="soccer" descr="http://upload.wikimedia.org/wikipedia/en/thumb/e/ec/Soccer_ball.svg/480px-Soccer_ball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941168"/>
            <a:ext cx="1152128" cy="1152128"/>
          </a:xfrm>
          <a:prstGeom prst="rect">
            <a:avLst/>
          </a:prstGeom>
          <a:noFill/>
        </p:spPr>
      </p:pic>
      <p:pic>
        <p:nvPicPr>
          <p:cNvPr id="3080" name="badminton" descr="http://www.sporthoteldm.cz/sites/default/files/badminton_set_new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4869160"/>
            <a:ext cx="1262444" cy="1296144"/>
          </a:xfrm>
          <a:prstGeom prst="rect">
            <a:avLst/>
          </a:prstGeom>
          <a:noFill/>
        </p:spPr>
      </p:pic>
      <p:pic>
        <p:nvPicPr>
          <p:cNvPr id="3082" name="dodgeball" descr="http://www.wrcc.org/cmimages/dodgebal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1534" y="2420887"/>
            <a:ext cx="1166530" cy="1458163"/>
          </a:xfrm>
          <a:prstGeom prst="rect">
            <a:avLst/>
          </a:prstGeom>
          <a:noFill/>
        </p:spPr>
      </p:pic>
      <p:pic>
        <p:nvPicPr>
          <p:cNvPr id="3084" name="movie" descr="http://comm.soc.northwestern.edu/mscblog/files/2013/03/movie_night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116632"/>
            <a:ext cx="1386100" cy="1296144"/>
          </a:xfrm>
          <a:prstGeom prst="rect">
            <a:avLst/>
          </a:prstGeom>
          <a:noFill/>
        </p:spPr>
      </p:pic>
      <p:pic>
        <p:nvPicPr>
          <p:cNvPr id="3086" name="board game" descr="http://3.bp.blogspot.com/-7jipw1GwAH0/UMaeoQWQXfI/AAAAAAAB_eM/6Sf1VU1bmkw/s320/board_games_clipart2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85184"/>
            <a:ext cx="1607840" cy="999876"/>
          </a:xfrm>
          <a:prstGeom prst="rect">
            <a:avLst/>
          </a:prstGeom>
          <a:noFill/>
        </p:spPr>
      </p:pic>
      <p:pic>
        <p:nvPicPr>
          <p:cNvPr id="3088" name="cards" descr="http://selfthinker.github.io/CSS-Playing-Cards/css-playing-cards-example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216024"/>
            <a:ext cx="1696234" cy="1124744"/>
          </a:xfrm>
          <a:prstGeom prst="rect">
            <a:avLst/>
          </a:prstGeom>
          <a:noFill/>
        </p:spPr>
      </p:pic>
      <p:pic>
        <p:nvPicPr>
          <p:cNvPr id="3090" name="video games" descr="http://thepublicqueue.com/wp-content/uploads/2012/04/mmw_videogames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4864872"/>
            <a:ext cx="1944216" cy="1344801"/>
          </a:xfrm>
          <a:prstGeom prst="rect">
            <a:avLst/>
          </a:prstGeom>
          <a:noFill/>
        </p:spPr>
      </p:pic>
      <p:pic>
        <p:nvPicPr>
          <p:cNvPr id="3094" name="baking" descr="http://www.fitforafeast.com/images/recipes-cooki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68344" y="2420888"/>
            <a:ext cx="1274299" cy="1512168"/>
          </a:xfrm>
          <a:prstGeom prst="rect">
            <a:avLst/>
          </a:prstGeom>
          <a:noFill/>
        </p:spPr>
      </p:pic>
      <p:pic>
        <p:nvPicPr>
          <p:cNvPr id="3092" name="paint" descr="http://wp.lps.org/humann/files/2009/04/40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96152" cy="1340768"/>
          </a:xfrm>
          <a:prstGeom prst="rect">
            <a:avLst/>
          </a:prstGeom>
          <a:noFill/>
        </p:spPr>
      </p:pic>
      <p:sp>
        <p:nvSpPr>
          <p:cNvPr id="55" name="제목 1"/>
          <p:cNvSpPr txBox="1">
            <a:spLocks/>
          </p:cNvSpPr>
          <p:nvPr/>
        </p:nvSpPr>
        <p:spPr>
          <a:xfrm>
            <a:off x="7524328" y="3789040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7" name="직선 연결선 56"/>
          <p:cNvCxnSpPr>
            <a:stCxn id="56" idx="2"/>
            <a:endCxn id="55" idx="2"/>
          </p:cNvCxnSpPr>
          <p:nvPr/>
        </p:nvCxnSpPr>
        <p:spPr>
          <a:xfrm>
            <a:off x="8334164" y="3789040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96" name="ride a bike" descr="http://greenlinebicycles.com/upload/product/original/BC-706M-11-Burgundy_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7704" y="2708920"/>
            <a:ext cx="1550082" cy="936104"/>
          </a:xfrm>
          <a:prstGeom prst="rect">
            <a:avLst/>
          </a:prstGeom>
          <a:noFill/>
        </p:spPr>
      </p:pic>
      <p:pic>
        <p:nvPicPr>
          <p:cNvPr id="3098" name="dance" descr="https://cchalk.files.wordpress.com/2012/06/swing_dancers_cut_out_cropped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-47358"/>
            <a:ext cx="1402894" cy="1532142"/>
          </a:xfrm>
          <a:prstGeom prst="rect">
            <a:avLst/>
          </a:prstGeom>
          <a:noFill/>
        </p:spPr>
      </p:pic>
      <p:pic>
        <p:nvPicPr>
          <p:cNvPr id="3100" name="sing" descr="http://www.smashinglists.com/wp-content/uploads/2012/09/Shoulders-Back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16160" y="4989627"/>
            <a:ext cx="1880376" cy="1247685"/>
          </a:xfrm>
          <a:prstGeom prst="rect">
            <a:avLst/>
          </a:prstGeom>
          <a:noFill/>
        </p:spPr>
      </p:pic>
      <p:pic>
        <p:nvPicPr>
          <p:cNvPr id="3102" name="ice cream" descr="http://thearcticscoop.com/wp-content/uploads/2014/07/3cones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0627" y="2564904"/>
            <a:ext cx="1595669" cy="1196752"/>
          </a:xfrm>
          <a:prstGeom prst="rect">
            <a:avLst/>
          </a:prstGeom>
          <a:noFill/>
        </p:spPr>
      </p:pic>
      <p:sp>
        <p:nvSpPr>
          <p:cNvPr id="3" name="모서리가 둥근 직사각형 2"/>
          <p:cNvSpPr/>
          <p:nvPr/>
        </p:nvSpPr>
        <p:spPr>
          <a:xfrm>
            <a:off x="3001760" y="2738913"/>
            <a:ext cx="3168352" cy="1098122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play cards.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모서리가 둥근 직사각형 68"/>
          <p:cNvSpPr/>
          <p:nvPr/>
        </p:nvSpPr>
        <p:spPr>
          <a:xfrm>
            <a:off x="2970075" y="2753545"/>
            <a:ext cx="3168352" cy="1098122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play basketball.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모서리가 둥근 직사각형 69"/>
          <p:cNvSpPr/>
          <p:nvPr/>
        </p:nvSpPr>
        <p:spPr>
          <a:xfrm>
            <a:off x="2987290" y="2717469"/>
            <a:ext cx="3168352" cy="1098122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watch a movie.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모서리가 둥근 직사각형 70"/>
          <p:cNvSpPr/>
          <p:nvPr/>
        </p:nvSpPr>
        <p:spPr>
          <a:xfrm>
            <a:off x="3004504" y="2762926"/>
            <a:ext cx="3168352" cy="1098122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dance. 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모서리가 둥근 직사각형 71"/>
          <p:cNvSpPr/>
          <p:nvPr/>
        </p:nvSpPr>
        <p:spPr>
          <a:xfrm>
            <a:off x="2998046" y="2759327"/>
            <a:ext cx="3168352" cy="1098122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play baseball. 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모서리가 둥근 직사각형 72"/>
          <p:cNvSpPr/>
          <p:nvPr/>
        </p:nvSpPr>
        <p:spPr>
          <a:xfrm>
            <a:off x="2970075" y="2753925"/>
            <a:ext cx="3168352" cy="1098122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paint. 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모서리가 둥근 직사각형 73"/>
          <p:cNvSpPr/>
          <p:nvPr/>
        </p:nvSpPr>
        <p:spPr>
          <a:xfrm>
            <a:off x="2973493" y="2722232"/>
            <a:ext cx="3168352" cy="1098122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ride a bike. 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모서리가 둥근 직사각형 74"/>
          <p:cNvSpPr/>
          <p:nvPr/>
        </p:nvSpPr>
        <p:spPr>
          <a:xfrm>
            <a:off x="2976533" y="2699467"/>
            <a:ext cx="3168352" cy="1098122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play </a:t>
            </a:r>
            <a:r>
              <a:rPr lang="en-US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dodgeball. 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모서리가 둥근 직사각형 75"/>
          <p:cNvSpPr/>
          <p:nvPr/>
        </p:nvSpPr>
        <p:spPr>
          <a:xfrm>
            <a:off x="2984174" y="2698234"/>
            <a:ext cx="3168352" cy="1098122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</a:t>
            </a:r>
            <a:r>
              <a:rPr lang="en-US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eat ice cream. 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모서리가 둥근 직사각형 76"/>
          <p:cNvSpPr/>
          <p:nvPr/>
        </p:nvSpPr>
        <p:spPr>
          <a:xfrm>
            <a:off x="3012029" y="2705597"/>
            <a:ext cx="3168352" cy="1098122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</a:t>
            </a:r>
            <a:r>
              <a:rPr lang="en-US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cook. 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모서리가 둥근 직사각형 77"/>
          <p:cNvSpPr/>
          <p:nvPr/>
        </p:nvSpPr>
        <p:spPr>
          <a:xfrm>
            <a:off x="2935981" y="2696725"/>
            <a:ext cx="3168352" cy="1098122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play </a:t>
            </a:r>
            <a:r>
              <a:rPr lang="en-US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 games. 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모서리가 둥근 직사각형 78"/>
          <p:cNvSpPr/>
          <p:nvPr/>
        </p:nvSpPr>
        <p:spPr>
          <a:xfrm>
            <a:off x="2941395" y="2724032"/>
            <a:ext cx="3168352" cy="1098122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play </a:t>
            </a:r>
            <a:r>
              <a:rPr lang="en-US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soccer. 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모서리가 둥근 직사각형 80"/>
          <p:cNvSpPr/>
          <p:nvPr/>
        </p:nvSpPr>
        <p:spPr>
          <a:xfrm>
            <a:off x="2987290" y="2689362"/>
            <a:ext cx="3168352" cy="1098122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play </a:t>
            </a:r>
            <a:r>
              <a:rPr lang="en-US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games. 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모서리가 둥근 직사각형 81"/>
          <p:cNvSpPr/>
          <p:nvPr/>
        </p:nvSpPr>
        <p:spPr>
          <a:xfrm>
            <a:off x="2966552" y="2735253"/>
            <a:ext cx="3168352" cy="1098122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play </a:t>
            </a:r>
            <a:r>
              <a:rPr lang="en-US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badminton. 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모서리가 둥근 직사각형 82"/>
          <p:cNvSpPr/>
          <p:nvPr/>
        </p:nvSpPr>
        <p:spPr>
          <a:xfrm>
            <a:off x="2979762" y="2712362"/>
            <a:ext cx="3168352" cy="1098122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</a:t>
            </a:r>
            <a:r>
              <a:rPr lang="en-US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sing. 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0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9" grpId="0" animBg="1"/>
      <p:bldP spid="69" grpId="1" animBg="1"/>
      <p:bldP spid="70" grpId="1" animBg="1"/>
      <p:bldP spid="70" grpId="2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0" y="1368151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0" y="27382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직선 연결선 8"/>
          <p:cNvCxnSpPr>
            <a:stCxn id="8" idx="2"/>
            <a:endCxn id="7" idx="2"/>
          </p:cNvCxnSpPr>
          <p:nvPr/>
        </p:nvCxnSpPr>
        <p:spPr>
          <a:xfrm>
            <a:off x="809836" y="1368151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제목 1"/>
          <p:cNvSpPr txBox="1">
            <a:spLocks/>
          </p:cNvSpPr>
          <p:nvPr/>
        </p:nvSpPr>
        <p:spPr>
          <a:xfrm>
            <a:off x="0" y="3789040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0" y="2448271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직선 연결선 17"/>
          <p:cNvCxnSpPr>
            <a:stCxn id="17" idx="2"/>
            <a:endCxn id="16" idx="2"/>
          </p:cNvCxnSpPr>
          <p:nvPr/>
        </p:nvCxnSpPr>
        <p:spPr>
          <a:xfrm>
            <a:off x="809836" y="3789040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제목 1"/>
          <p:cNvSpPr txBox="1">
            <a:spLocks/>
          </p:cNvSpPr>
          <p:nvPr/>
        </p:nvSpPr>
        <p:spPr>
          <a:xfrm>
            <a:off x="0" y="6237312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0" y="4896543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1" name="직선 연결선 20"/>
          <p:cNvCxnSpPr>
            <a:stCxn id="20" idx="2"/>
            <a:endCxn id="19" idx="2"/>
          </p:cNvCxnSpPr>
          <p:nvPr/>
        </p:nvCxnSpPr>
        <p:spPr>
          <a:xfrm>
            <a:off x="809836" y="623731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제목 1"/>
          <p:cNvSpPr txBox="1">
            <a:spLocks/>
          </p:cNvSpPr>
          <p:nvPr/>
        </p:nvSpPr>
        <p:spPr>
          <a:xfrm>
            <a:off x="1872208" y="1368152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1872208" y="27383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4" name="직선 연결선 23"/>
          <p:cNvCxnSpPr>
            <a:stCxn id="23" idx="2"/>
            <a:endCxn id="22" idx="2"/>
          </p:cNvCxnSpPr>
          <p:nvPr/>
        </p:nvCxnSpPr>
        <p:spPr>
          <a:xfrm>
            <a:off x="2682044" y="136815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제목 1"/>
          <p:cNvSpPr txBox="1">
            <a:spLocks/>
          </p:cNvSpPr>
          <p:nvPr/>
        </p:nvSpPr>
        <p:spPr>
          <a:xfrm>
            <a:off x="1872208" y="3789040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제목 1"/>
          <p:cNvSpPr txBox="1">
            <a:spLocks/>
          </p:cNvSpPr>
          <p:nvPr/>
        </p:nvSpPr>
        <p:spPr>
          <a:xfrm>
            <a:off x="1872208" y="2448271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7" name="직선 연결선 26"/>
          <p:cNvCxnSpPr>
            <a:stCxn id="26" idx="2"/>
            <a:endCxn id="25" idx="2"/>
          </p:cNvCxnSpPr>
          <p:nvPr/>
        </p:nvCxnSpPr>
        <p:spPr>
          <a:xfrm>
            <a:off x="2682044" y="3789040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제목 1"/>
          <p:cNvSpPr txBox="1">
            <a:spLocks/>
          </p:cNvSpPr>
          <p:nvPr/>
        </p:nvSpPr>
        <p:spPr>
          <a:xfrm>
            <a:off x="1872208" y="6237312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제목 1"/>
          <p:cNvSpPr txBox="1">
            <a:spLocks/>
          </p:cNvSpPr>
          <p:nvPr/>
        </p:nvSpPr>
        <p:spPr>
          <a:xfrm>
            <a:off x="1872208" y="4896543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0" name="직선 연결선 29"/>
          <p:cNvCxnSpPr>
            <a:stCxn id="29" idx="2"/>
            <a:endCxn id="28" idx="2"/>
          </p:cNvCxnSpPr>
          <p:nvPr/>
        </p:nvCxnSpPr>
        <p:spPr>
          <a:xfrm>
            <a:off x="2682044" y="623731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제목 1"/>
          <p:cNvSpPr txBox="1">
            <a:spLocks/>
          </p:cNvSpPr>
          <p:nvPr/>
        </p:nvSpPr>
        <p:spPr>
          <a:xfrm>
            <a:off x="3744416" y="1368152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제목 1"/>
          <p:cNvSpPr txBox="1">
            <a:spLocks/>
          </p:cNvSpPr>
          <p:nvPr/>
        </p:nvSpPr>
        <p:spPr>
          <a:xfrm>
            <a:off x="3744416" y="27383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6" name="직선 연결선 35"/>
          <p:cNvCxnSpPr>
            <a:stCxn id="35" idx="2"/>
            <a:endCxn id="34" idx="2"/>
          </p:cNvCxnSpPr>
          <p:nvPr/>
        </p:nvCxnSpPr>
        <p:spPr>
          <a:xfrm>
            <a:off x="4554252" y="136815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제목 1"/>
          <p:cNvSpPr txBox="1">
            <a:spLocks/>
          </p:cNvSpPr>
          <p:nvPr/>
        </p:nvSpPr>
        <p:spPr>
          <a:xfrm>
            <a:off x="3744416" y="3789040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제목 1"/>
          <p:cNvSpPr txBox="1">
            <a:spLocks/>
          </p:cNvSpPr>
          <p:nvPr/>
        </p:nvSpPr>
        <p:spPr>
          <a:xfrm>
            <a:off x="3744416" y="2448271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9" name="직선 연결선 38"/>
          <p:cNvCxnSpPr>
            <a:stCxn id="38" idx="2"/>
            <a:endCxn id="37" idx="2"/>
          </p:cNvCxnSpPr>
          <p:nvPr/>
        </p:nvCxnSpPr>
        <p:spPr>
          <a:xfrm>
            <a:off x="4554252" y="3789040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제목 1"/>
          <p:cNvSpPr txBox="1">
            <a:spLocks/>
          </p:cNvSpPr>
          <p:nvPr/>
        </p:nvSpPr>
        <p:spPr>
          <a:xfrm>
            <a:off x="3744416" y="6237312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제목 1"/>
          <p:cNvSpPr txBox="1">
            <a:spLocks/>
          </p:cNvSpPr>
          <p:nvPr/>
        </p:nvSpPr>
        <p:spPr>
          <a:xfrm>
            <a:off x="3744416" y="4896543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2" name="직선 연결선 41"/>
          <p:cNvCxnSpPr>
            <a:stCxn id="41" idx="2"/>
            <a:endCxn id="40" idx="2"/>
          </p:cNvCxnSpPr>
          <p:nvPr/>
        </p:nvCxnSpPr>
        <p:spPr>
          <a:xfrm>
            <a:off x="4554252" y="623731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제목 1"/>
          <p:cNvSpPr txBox="1">
            <a:spLocks/>
          </p:cNvSpPr>
          <p:nvPr/>
        </p:nvSpPr>
        <p:spPr>
          <a:xfrm>
            <a:off x="5616624" y="1368152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5616624" y="27383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5" name="직선 연결선 44"/>
          <p:cNvCxnSpPr>
            <a:stCxn id="44" idx="2"/>
            <a:endCxn id="43" idx="2"/>
          </p:cNvCxnSpPr>
          <p:nvPr/>
        </p:nvCxnSpPr>
        <p:spPr>
          <a:xfrm>
            <a:off x="6426460" y="136815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제목 1"/>
          <p:cNvSpPr txBox="1">
            <a:spLocks/>
          </p:cNvSpPr>
          <p:nvPr/>
        </p:nvSpPr>
        <p:spPr>
          <a:xfrm>
            <a:off x="5616624" y="3789040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제목 1"/>
          <p:cNvSpPr txBox="1">
            <a:spLocks/>
          </p:cNvSpPr>
          <p:nvPr/>
        </p:nvSpPr>
        <p:spPr>
          <a:xfrm>
            <a:off x="5616624" y="2448271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8" name="직선 연결선 47"/>
          <p:cNvCxnSpPr>
            <a:stCxn id="47" idx="2"/>
            <a:endCxn id="46" idx="2"/>
          </p:cNvCxnSpPr>
          <p:nvPr/>
        </p:nvCxnSpPr>
        <p:spPr>
          <a:xfrm>
            <a:off x="6426460" y="3789040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제목 1"/>
          <p:cNvSpPr txBox="1">
            <a:spLocks/>
          </p:cNvSpPr>
          <p:nvPr/>
        </p:nvSpPr>
        <p:spPr>
          <a:xfrm>
            <a:off x="5616624" y="6237312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제목 1"/>
          <p:cNvSpPr txBox="1">
            <a:spLocks/>
          </p:cNvSpPr>
          <p:nvPr/>
        </p:nvSpPr>
        <p:spPr>
          <a:xfrm>
            <a:off x="5616624" y="4896543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1" name="직선 연결선 50"/>
          <p:cNvCxnSpPr>
            <a:stCxn id="50" idx="2"/>
            <a:endCxn id="49" idx="2"/>
          </p:cNvCxnSpPr>
          <p:nvPr/>
        </p:nvCxnSpPr>
        <p:spPr>
          <a:xfrm>
            <a:off x="6426460" y="623731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제목 1"/>
          <p:cNvSpPr txBox="1">
            <a:spLocks/>
          </p:cNvSpPr>
          <p:nvPr/>
        </p:nvSpPr>
        <p:spPr>
          <a:xfrm>
            <a:off x="7524328" y="1368152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제목 1"/>
          <p:cNvSpPr txBox="1">
            <a:spLocks/>
          </p:cNvSpPr>
          <p:nvPr/>
        </p:nvSpPr>
        <p:spPr>
          <a:xfrm>
            <a:off x="7524328" y="27383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4" name="직선 연결선 53"/>
          <p:cNvCxnSpPr>
            <a:stCxn id="53" idx="2"/>
            <a:endCxn id="52" idx="2"/>
          </p:cNvCxnSpPr>
          <p:nvPr/>
        </p:nvCxnSpPr>
        <p:spPr>
          <a:xfrm>
            <a:off x="8334164" y="136815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제목 1"/>
          <p:cNvSpPr txBox="1">
            <a:spLocks/>
          </p:cNvSpPr>
          <p:nvPr/>
        </p:nvSpPr>
        <p:spPr>
          <a:xfrm>
            <a:off x="7524328" y="2448271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8" name="제목 1"/>
          <p:cNvSpPr txBox="1">
            <a:spLocks/>
          </p:cNvSpPr>
          <p:nvPr/>
        </p:nvSpPr>
        <p:spPr>
          <a:xfrm>
            <a:off x="7524328" y="6237312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제목 1"/>
          <p:cNvSpPr txBox="1">
            <a:spLocks/>
          </p:cNvSpPr>
          <p:nvPr/>
        </p:nvSpPr>
        <p:spPr>
          <a:xfrm>
            <a:off x="7524328" y="4896543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0" name="직선 연결선 59"/>
          <p:cNvCxnSpPr>
            <a:stCxn id="59" idx="2"/>
            <a:endCxn id="58" idx="2"/>
          </p:cNvCxnSpPr>
          <p:nvPr/>
        </p:nvCxnSpPr>
        <p:spPr>
          <a:xfrm>
            <a:off x="8334164" y="623731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http://www.hawthorn73.org/wp-content/uploads/2015/03/Basketb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72008"/>
            <a:ext cx="1306334" cy="1196752"/>
          </a:xfrm>
          <a:prstGeom prst="rect">
            <a:avLst/>
          </a:prstGeom>
          <a:noFill/>
        </p:spPr>
      </p:pic>
      <p:pic>
        <p:nvPicPr>
          <p:cNvPr id="3076" name="Picture 4" descr="http://www.health2fit.com/wp-content/uploads/2013/07/Baseball-Bat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86" y="2492896"/>
            <a:ext cx="1421870" cy="1296144"/>
          </a:xfrm>
          <a:prstGeom prst="rect">
            <a:avLst/>
          </a:prstGeom>
          <a:noFill/>
        </p:spPr>
      </p:pic>
      <p:pic>
        <p:nvPicPr>
          <p:cNvPr id="3078" name="Picture 6" descr="http://upload.wikimedia.org/wikipedia/en/thumb/e/ec/Soccer_ball.svg/480px-Soccer_ball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941168"/>
            <a:ext cx="1152128" cy="1152128"/>
          </a:xfrm>
          <a:prstGeom prst="rect">
            <a:avLst/>
          </a:prstGeom>
          <a:noFill/>
        </p:spPr>
      </p:pic>
      <p:pic>
        <p:nvPicPr>
          <p:cNvPr id="3080" name="Picture 8" descr="http://www.sporthoteldm.cz/sites/default/files/badminton_set_new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4869160"/>
            <a:ext cx="1262444" cy="1296144"/>
          </a:xfrm>
          <a:prstGeom prst="rect">
            <a:avLst/>
          </a:prstGeom>
          <a:noFill/>
        </p:spPr>
      </p:pic>
      <p:pic>
        <p:nvPicPr>
          <p:cNvPr id="3082" name="Picture 10" descr="http://www.wrcc.org/cmimages/dodgebal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1534" y="2420887"/>
            <a:ext cx="1166530" cy="1458163"/>
          </a:xfrm>
          <a:prstGeom prst="rect">
            <a:avLst/>
          </a:prstGeom>
          <a:noFill/>
        </p:spPr>
      </p:pic>
      <p:pic>
        <p:nvPicPr>
          <p:cNvPr id="3084" name="Picture 12" descr="http://comm.soc.northwestern.edu/mscblog/files/2013/03/movie_night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116632"/>
            <a:ext cx="1386100" cy="1296144"/>
          </a:xfrm>
          <a:prstGeom prst="rect">
            <a:avLst/>
          </a:prstGeom>
          <a:noFill/>
        </p:spPr>
      </p:pic>
      <p:pic>
        <p:nvPicPr>
          <p:cNvPr id="3086" name="Picture 14" descr="http://3.bp.blogspot.com/-7jipw1GwAH0/UMaeoQWQXfI/AAAAAAAB_eM/6Sf1VU1bmkw/s320/board_games_clipart2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85184"/>
            <a:ext cx="1607840" cy="999876"/>
          </a:xfrm>
          <a:prstGeom prst="rect">
            <a:avLst/>
          </a:prstGeom>
          <a:noFill/>
        </p:spPr>
      </p:pic>
      <p:pic>
        <p:nvPicPr>
          <p:cNvPr id="3088" name="Picture 16" descr="http://selfthinker.github.io/CSS-Playing-Cards/css-playing-cards-example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216024"/>
            <a:ext cx="1696234" cy="1124744"/>
          </a:xfrm>
          <a:prstGeom prst="rect">
            <a:avLst/>
          </a:prstGeom>
          <a:noFill/>
        </p:spPr>
      </p:pic>
      <p:pic>
        <p:nvPicPr>
          <p:cNvPr id="3090" name="Picture 18" descr="http://thepublicqueue.com/wp-content/uploads/2012/04/mmw_videogames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4864872"/>
            <a:ext cx="1944216" cy="1344801"/>
          </a:xfrm>
          <a:prstGeom prst="rect">
            <a:avLst/>
          </a:prstGeom>
          <a:noFill/>
        </p:spPr>
      </p:pic>
      <p:pic>
        <p:nvPicPr>
          <p:cNvPr id="3092" name="Picture 20" descr="http://wp.lps.org/humann/files/2009/04/40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96152" cy="1340768"/>
          </a:xfrm>
          <a:prstGeom prst="rect">
            <a:avLst/>
          </a:prstGeom>
          <a:noFill/>
        </p:spPr>
      </p:pic>
      <p:pic>
        <p:nvPicPr>
          <p:cNvPr id="3094" name="Picture 22" descr="http://www.fitforafeast.com/images/recipes-cooki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68344" y="2420888"/>
            <a:ext cx="1274299" cy="1512168"/>
          </a:xfrm>
          <a:prstGeom prst="rect">
            <a:avLst/>
          </a:prstGeom>
          <a:noFill/>
        </p:spPr>
      </p:pic>
      <p:sp>
        <p:nvSpPr>
          <p:cNvPr id="55" name="제목 1"/>
          <p:cNvSpPr txBox="1">
            <a:spLocks/>
          </p:cNvSpPr>
          <p:nvPr/>
        </p:nvSpPr>
        <p:spPr>
          <a:xfrm>
            <a:off x="7524328" y="3789040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7" name="직선 연결선 56"/>
          <p:cNvCxnSpPr>
            <a:stCxn id="56" idx="2"/>
            <a:endCxn id="55" idx="2"/>
          </p:cNvCxnSpPr>
          <p:nvPr/>
        </p:nvCxnSpPr>
        <p:spPr>
          <a:xfrm>
            <a:off x="8334164" y="3789040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96" name="Picture 24" descr="http://greenlinebicycles.com/upload/product/original/BC-706M-11-Burgundy_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7704" y="2708920"/>
            <a:ext cx="1550082" cy="936104"/>
          </a:xfrm>
          <a:prstGeom prst="rect">
            <a:avLst/>
          </a:prstGeom>
          <a:noFill/>
        </p:spPr>
      </p:pic>
      <p:pic>
        <p:nvPicPr>
          <p:cNvPr id="3098" name="Picture 26" descr="https://cchalk.files.wordpress.com/2012/06/swing_dancers_cut_out_cropped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-47358"/>
            <a:ext cx="1402894" cy="1532142"/>
          </a:xfrm>
          <a:prstGeom prst="rect">
            <a:avLst/>
          </a:prstGeom>
          <a:noFill/>
        </p:spPr>
      </p:pic>
      <p:pic>
        <p:nvPicPr>
          <p:cNvPr id="3100" name="Picture 28" descr="http://www.smashinglists.com/wp-content/uploads/2012/09/Shoulders-Back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16160" y="4989627"/>
            <a:ext cx="1880376" cy="1247685"/>
          </a:xfrm>
          <a:prstGeom prst="rect">
            <a:avLst/>
          </a:prstGeom>
          <a:noFill/>
        </p:spPr>
      </p:pic>
      <p:pic>
        <p:nvPicPr>
          <p:cNvPr id="3102" name="Picture 30" descr="http://thearcticscoop.com/wp-content/uploads/2014/07/3cones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0627" y="2564904"/>
            <a:ext cx="1595669" cy="1196752"/>
          </a:xfrm>
          <a:prstGeom prst="rect">
            <a:avLst/>
          </a:prstGeom>
          <a:noFill/>
        </p:spPr>
      </p:pic>
      <p:sp>
        <p:nvSpPr>
          <p:cNvPr id="2" name="모서리가 둥근 사각형 설명선 1"/>
          <p:cNvSpPr/>
          <p:nvPr/>
        </p:nvSpPr>
        <p:spPr>
          <a:xfrm>
            <a:off x="71500" y="4226675"/>
            <a:ext cx="3672408" cy="1806268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/>
              <a:t>Let’s dance.  </a:t>
            </a:r>
            <a:endParaRPr lang="ko-KR" altLang="en-US" sz="4400" dirty="0"/>
          </a:p>
        </p:txBody>
      </p:sp>
      <p:pic>
        <p:nvPicPr>
          <p:cNvPr id="63" name="그림 62"/>
          <p:cNvPicPr>
            <a:picLocks noChangeAspect="1"/>
          </p:cNvPicPr>
          <p:nvPr/>
        </p:nvPicPr>
        <p:blipFill>
          <a:blip r:embed="rId17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34713" y="1818123"/>
            <a:ext cx="1576478" cy="1572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4" name="모서리가 둥근 사각형 설명선 63"/>
          <p:cNvSpPr/>
          <p:nvPr/>
        </p:nvSpPr>
        <p:spPr>
          <a:xfrm>
            <a:off x="4963236" y="4213118"/>
            <a:ext cx="3672408" cy="1806268"/>
          </a:xfrm>
          <a:prstGeom prst="wedgeRoundRectCallout">
            <a:avLst>
              <a:gd name="adj1" fmla="val 30017"/>
              <a:gd name="adj2" fmla="val 63926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/>
              <a:t>Ok, Sounds good</a:t>
            </a:r>
            <a:endParaRPr lang="ko-KR" altLang="en-US" sz="4400" dirty="0"/>
          </a:p>
        </p:txBody>
      </p:sp>
      <p:pic>
        <p:nvPicPr>
          <p:cNvPr id="65" name="Picture 7" descr="http://images.clipartpanda.com/mark-clipart-check_mark_green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72816" y="1116124"/>
            <a:ext cx="803441" cy="720080"/>
          </a:xfrm>
          <a:prstGeom prst="rect">
            <a:avLst/>
          </a:prstGeom>
          <a:noFill/>
        </p:spPr>
      </p:pic>
      <p:pic>
        <p:nvPicPr>
          <p:cNvPr id="1026" name="Picture 2" descr="pawn icon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7372" y="5613469"/>
            <a:ext cx="2580844" cy="258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iconexperience.com/_img/v_collection_png/512x512/shadow/pawn_glass_green.png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260" y="5486164"/>
            <a:ext cx="2654423" cy="26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91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0" y="1368151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0" y="27382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직선 연결선 8"/>
          <p:cNvCxnSpPr>
            <a:stCxn id="8" idx="2"/>
            <a:endCxn id="7" idx="2"/>
          </p:cNvCxnSpPr>
          <p:nvPr/>
        </p:nvCxnSpPr>
        <p:spPr>
          <a:xfrm>
            <a:off x="809836" y="1368151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제목 1"/>
          <p:cNvSpPr txBox="1">
            <a:spLocks/>
          </p:cNvSpPr>
          <p:nvPr/>
        </p:nvSpPr>
        <p:spPr>
          <a:xfrm>
            <a:off x="0" y="3789040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0" y="2448271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직선 연결선 17"/>
          <p:cNvCxnSpPr>
            <a:stCxn id="17" idx="2"/>
            <a:endCxn id="16" idx="2"/>
          </p:cNvCxnSpPr>
          <p:nvPr/>
        </p:nvCxnSpPr>
        <p:spPr>
          <a:xfrm>
            <a:off x="809836" y="3789040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제목 1"/>
          <p:cNvSpPr txBox="1">
            <a:spLocks/>
          </p:cNvSpPr>
          <p:nvPr/>
        </p:nvSpPr>
        <p:spPr>
          <a:xfrm>
            <a:off x="0" y="6237312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0" y="4896543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1" name="직선 연결선 20"/>
          <p:cNvCxnSpPr>
            <a:stCxn id="20" idx="2"/>
            <a:endCxn id="19" idx="2"/>
          </p:cNvCxnSpPr>
          <p:nvPr/>
        </p:nvCxnSpPr>
        <p:spPr>
          <a:xfrm>
            <a:off x="809836" y="623731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제목 1"/>
          <p:cNvSpPr txBox="1">
            <a:spLocks/>
          </p:cNvSpPr>
          <p:nvPr/>
        </p:nvSpPr>
        <p:spPr>
          <a:xfrm>
            <a:off x="1872208" y="1368152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1872208" y="27383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4" name="직선 연결선 23"/>
          <p:cNvCxnSpPr>
            <a:stCxn id="23" idx="2"/>
            <a:endCxn id="22" idx="2"/>
          </p:cNvCxnSpPr>
          <p:nvPr/>
        </p:nvCxnSpPr>
        <p:spPr>
          <a:xfrm>
            <a:off x="2682044" y="136815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제목 1"/>
          <p:cNvSpPr txBox="1">
            <a:spLocks/>
          </p:cNvSpPr>
          <p:nvPr/>
        </p:nvSpPr>
        <p:spPr>
          <a:xfrm>
            <a:off x="1872208" y="3789040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제목 1"/>
          <p:cNvSpPr txBox="1">
            <a:spLocks/>
          </p:cNvSpPr>
          <p:nvPr/>
        </p:nvSpPr>
        <p:spPr>
          <a:xfrm>
            <a:off x="1872208" y="2448271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7" name="직선 연결선 26"/>
          <p:cNvCxnSpPr>
            <a:stCxn id="26" idx="2"/>
            <a:endCxn id="25" idx="2"/>
          </p:cNvCxnSpPr>
          <p:nvPr/>
        </p:nvCxnSpPr>
        <p:spPr>
          <a:xfrm>
            <a:off x="2682044" y="3789040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제목 1"/>
          <p:cNvSpPr txBox="1">
            <a:spLocks/>
          </p:cNvSpPr>
          <p:nvPr/>
        </p:nvSpPr>
        <p:spPr>
          <a:xfrm>
            <a:off x="1872208" y="6237312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제목 1"/>
          <p:cNvSpPr txBox="1">
            <a:spLocks/>
          </p:cNvSpPr>
          <p:nvPr/>
        </p:nvSpPr>
        <p:spPr>
          <a:xfrm>
            <a:off x="1872208" y="4896543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0" name="직선 연결선 29"/>
          <p:cNvCxnSpPr>
            <a:stCxn id="29" idx="2"/>
            <a:endCxn id="28" idx="2"/>
          </p:cNvCxnSpPr>
          <p:nvPr/>
        </p:nvCxnSpPr>
        <p:spPr>
          <a:xfrm>
            <a:off x="2682044" y="623731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제목 1"/>
          <p:cNvSpPr txBox="1">
            <a:spLocks/>
          </p:cNvSpPr>
          <p:nvPr/>
        </p:nvSpPr>
        <p:spPr>
          <a:xfrm>
            <a:off x="3744416" y="1368152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제목 1"/>
          <p:cNvSpPr txBox="1">
            <a:spLocks/>
          </p:cNvSpPr>
          <p:nvPr/>
        </p:nvSpPr>
        <p:spPr>
          <a:xfrm>
            <a:off x="3744416" y="27383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6" name="직선 연결선 35"/>
          <p:cNvCxnSpPr>
            <a:stCxn id="35" idx="2"/>
            <a:endCxn id="34" idx="2"/>
          </p:cNvCxnSpPr>
          <p:nvPr/>
        </p:nvCxnSpPr>
        <p:spPr>
          <a:xfrm>
            <a:off x="4554252" y="136815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제목 1"/>
          <p:cNvSpPr txBox="1">
            <a:spLocks/>
          </p:cNvSpPr>
          <p:nvPr/>
        </p:nvSpPr>
        <p:spPr>
          <a:xfrm>
            <a:off x="3744416" y="3789040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제목 1"/>
          <p:cNvSpPr txBox="1">
            <a:spLocks/>
          </p:cNvSpPr>
          <p:nvPr/>
        </p:nvSpPr>
        <p:spPr>
          <a:xfrm>
            <a:off x="3744416" y="2448271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9" name="직선 연결선 38"/>
          <p:cNvCxnSpPr>
            <a:stCxn id="38" idx="2"/>
            <a:endCxn id="37" idx="2"/>
          </p:cNvCxnSpPr>
          <p:nvPr/>
        </p:nvCxnSpPr>
        <p:spPr>
          <a:xfrm>
            <a:off x="4554252" y="3789040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제목 1"/>
          <p:cNvSpPr txBox="1">
            <a:spLocks/>
          </p:cNvSpPr>
          <p:nvPr/>
        </p:nvSpPr>
        <p:spPr>
          <a:xfrm>
            <a:off x="3744416" y="6237312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제목 1"/>
          <p:cNvSpPr txBox="1">
            <a:spLocks/>
          </p:cNvSpPr>
          <p:nvPr/>
        </p:nvSpPr>
        <p:spPr>
          <a:xfrm>
            <a:off x="3744416" y="4896543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2" name="직선 연결선 41"/>
          <p:cNvCxnSpPr>
            <a:stCxn id="41" idx="2"/>
            <a:endCxn id="40" idx="2"/>
          </p:cNvCxnSpPr>
          <p:nvPr/>
        </p:nvCxnSpPr>
        <p:spPr>
          <a:xfrm>
            <a:off x="4554252" y="623731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제목 1"/>
          <p:cNvSpPr txBox="1">
            <a:spLocks/>
          </p:cNvSpPr>
          <p:nvPr/>
        </p:nvSpPr>
        <p:spPr>
          <a:xfrm>
            <a:off x="5616624" y="1368152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5616624" y="27383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5" name="직선 연결선 44"/>
          <p:cNvCxnSpPr>
            <a:stCxn id="44" idx="2"/>
            <a:endCxn id="43" idx="2"/>
          </p:cNvCxnSpPr>
          <p:nvPr/>
        </p:nvCxnSpPr>
        <p:spPr>
          <a:xfrm>
            <a:off x="6426460" y="136815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제목 1"/>
          <p:cNvSpPr txBox="1">
            <a:spLocks/>
          </p:cNvSpPr>
          <p:nvPr/>
        </p:nvSpPr>
        <p:spPr>
          <a:xfrm>
            <a:off x="5616624" y="3789040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제목 1"/>
          <p:cNvSpPr txBox="1">
            <a:spLocks/>
          </p:cNvSpPr>
          <p:nvPr/>
        </p:nvSpPr>
        <p:spPr>
          <a:xfrm>
            <a:off x="5616624" y="2448271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8" name="직선 연결선 47"/>
          <p:cNvCxnSpPr>
            <a:stCxn id="47" idx="2"/>
            <a:endCxn id="46" idx="2"/>
          </p:cNvCxnSpPr>
          <p:nvPr/>
        </p:nvCxnSpPr>
        <p:spPr>
          <a:xfrm>
            <a:off x="6426460" y="3789040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제목 1"/>
          <p:cNvSpPr txBox="1">
            <a:spLocks/>
          </p:cNvSpPr>
          <p:nvPr/>
        </p:nvSpPr>
        <p:spPr>
          <a:xfrm>
            <a:off x="5616624" y="6237312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제목 1"/>
          <p:cNvSpPr txBox="1">
            <a:spLocks/>
          </p:cNvSpPr>
          <p:nvPr/>
        </p:nvSpPr>
        <p:spPr>
          <a:xfrm>
            <a:off x="5616624" y="4896543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1" name="직선 연결선 50"/>
          <p:cNvCxnSpPr>
            <a:stCxn id="50" idx="2"/>
            <a:endCxn id="49" idx="2"/>
          </p:cNvCxnSpPr>
          <p:nvPr/>
        </p:nvCxnSpPr>
        <p:spPr>
          <a:xfrm>
            <a:off x="6426460" y="623731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제목 1"/>
          <p:cNvSpPr txBox="1">
            <a:spLocks/>
          </p:cNvSpPr>
          <p:nvPr/>
        </p:nvSpPr>
        <p:spPr>
          <a:xfrm>
            <a:off x="7524328" y="1368152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제목 1"/>
          <p:cNvSpPr txBox="1">
            <a:spLocks/>
          </p:cNvSpPr>
          <p:nvPr/>
        </p:nvSpPr>
        <p:spPr>
          <a:xfrm>
            <a:off x="7524328" y="27383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4" name="직선 연결선 53"/>
          <p:cNvCxnSpPr>
            <a:stCxn id="53" idx="2"/>
            <a:endCxn id="52" idx="2"/>
          </p:cNvCxnSpPr>
          <p:nvPr/>
        </p:nvCxnSpPr>
        <p:spPr>
          <a:xfrm>
            <a:off x="8334164" y="136815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제목 1"/>
          <p:cNvSpPr txBox="1">
            <a:spLocks/>
          </p:cNvSpPr>
          <p:nvPr/>
        </p:nvSpPr>
        <p:spPr>
          <a:xfrm>
            <a:off x="7524328" y="2448271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8" name="제목 1"/>
          <p:cNvSpPr txBox="1">
            <a:spLocks/>
          </p:cNvSpPr>
          <p:nvPr/>
        </p:nvSpPr>
        <p:spPr>
          <a:xfrm>
            <a:off x="7524328" y="6237312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제목 1"/>
          <p:cNvSpPr txBox="1">
            <a:spLocks/>
          </p:cNvSpPr>
          <p:nvPr/>
        </p:nvSpPr>
        <p:spPr>
          <a:xfrm>
            <a:off x="7524328" y="4896543"/>
            <a:ext cx="1619672" cy="1340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0" name="직선 연결선 59"/>
          <p:cNvCxnSpPr>
            <a:stCxn id="59" idx="2"/>
            <a:endCxn id="58" idx="2"/>
          </p:cNvCxnSpPr>
          <p:nvPr/>
        </p:nvCxnSpPr>
        <p:spPr>
          <a:xfrm>
            <a:off x="8334164" y="623731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http://www.hawthorn73.org/wp-content/uploads/2015/03/Basketb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72008"/>
            <a:ext cx="1306334" cy="1196752"/>
          </a:xfrm>
          <a:prstGeom prst="rect">
            <a:avLst/>
          </a:prstGeom>
          <a:noFill/>
        </p:spPr>
      </p:pic>
      <p:pic>
        <p:nvPicPr>
          <p:cNvPr id="3076" name="Picture 4" descr="http://www.health2fit.com/wp-content/uploads/2013/07/Baseball-Bat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86" y="2492896"/>
            <a:ext cx="1421870" cy="1296144"/>
          </a:xfrm>
          <a:prstGeom prst="rect">
            <a:avLst/>
          </a:prstGeom>
          <a:noFill/>
        </p:spPr>
      </p:pic>
      <p:pic>
        <p:nvPicPr>
          <p:cNvPr id="3078" name="Picture 6" descr="http://upload.wikimedia.org/wikipedia/en/thumb/e/ec/Soccer_ball.svg/480px-Soccer_ball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941168"/>
            <a:ext cx="1152128" cy="1152128"/>
          </a:xfrm>
          <a:prstGeom prst="rect">
            <a:avLst/>
          </a:prstGeom>
          <a:noFill/>
        </p:spPr>
      </p:pic>
      <p:pic>
        <p:nvPicPr>
          <p:cNvPr id="3080" name="Picture 8" descr="http://www.sporthoteldm.cz/sites/default/files/badminton_set_new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4869160"/>
            <a:ext cx="1262444" cy="1296144"/>
          </a:xfrm>
          <a:prstGeom prst="rect">
            <a:avLst/>
          </a:prstGeom>
          <a:noFill/>
        </p:spPr>
      </p:pic>
      <p:pic>
        <p:nvPicPr>
          <p:cNvPr id="3082" name="Picture 10" descr="http://www.wrcc.org/cmimages/dodgebal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1534" y="2420887"/>
            <a:ext cx="1166530" cy="1458163"/>
          </a:xfrm>
          <a:prstGeom prst="rect">
            <a:avLst/>
          </a:prstGeom>
          <a:noFill/>
        </p:spPr>
      </p:pic>
      <p:pic>
        <p:nvPicPr>
          <p:cNvPr id="3084" name="Picture 12" descr="http://comm.soc.northwestern.edu/mscblog/files/2013/03/movie_night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116632"/>
            <a:ext cx="1386100" cy="1296144"/>
          </a:xfrm>
          <a:prstGeom prst="rect">
            <a:avLst/>
          </a:prstGeom>
          <a:noFill/>
        </p:spPr>
      </p:pic>
      <p:pic>
        <p:nvPicPr>
          <p:cNvPr id="3086" name="Picture 14" descr="http://3.bp.blogspot.com/-7jipw1GwAH0/UMaeoQWQXfI/AAAAAAAB_eM/6Sf1VU1bmkw/s320/board_games_clipart2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85184"/>
            <a:ext cx="1607840" cy="999876"/>
          </a:xfrm>
          <a:prstGeom prst="rect">
            <a:avLst/>
          </a:prstGeom>
          <a:noFill/>
        </p:spPr>
      </p:pic>
      <p:pic>
        <p:nvPicPr>
          <p:cNvPr id="3088" name="Picture 16" descr="http://selfthinker.github.io/CSS-Playing-Cards/css-playing-cards-example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216024"/>
            <a:ext cx="1696234" cy="1124744"/>
          </a:xfrm>
          <a:prstGeom prst="rect">
            <a:avLst/>
          </a:prstGeom>
          <a:noFill/>
        </p:spPr>
      </p:pic>
      <p:pic>
        <p:nvPicPr>
          <p:cNvPr id="3090" name="Picture 18" descr="http://thepublicqueue.com/wp-content/uploads/2012/04/mmw_videogames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4864872"/>
            <a:ext cx="1944216" cy="1344801"/>
          </a:xfrm>
          <a:prstGeom prst="rect">
            <a:avLst/>
          </a:prstGeom>
          <a:noFill/>
        </p:spPr>
      </p:pic>
      <p:pic>
        <p:nvPicPr>
          <p:cNvPr id="3092" name="Picture 20" descr="http://wp.lps.org/humann/files/2009/04/40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96152" cy="1340768"/>
          </a:xfrm>
          <a:prstGeom prst="rect">
            <a:avLst/>
          </a:prstGeom>
          <a:noFill/>
        </p:spPr>
      </p:pic>
      <p:pic>
        <p:nvPicPr>
          <p:cNvPr id="3094" name="Picture 22" descr="http://www.fitforafeast.com/images/recipes-cooki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68344" y="2420888"/>
            <a:ext cx="1274299" cy="1512168"/>
          </a:xfrm>
          <a:prstGeom prst="rect">
            <a:avLst/>
          </a:prstGeom>
          <a:noFill/>
        </p:spPr>
      </p:pic>
      <p:sp>
        <p:nvSpPr>
          <p:cNvPr id="55" name="제목 1"/>
          <p:cNvSpPr txBox="1">
            <a:spLocks/>
          </p:cNvSpPr>
          <p:nvPr/>
        </p:nvSpPr>
        <p:spPr>
          <a:xfrm>
            <a:off x="7524328" y="3789040"/>
            <a:ext cx="16196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1      2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7" name="직선 연결선 56"/>
          <p:cNvCxnSpPr>
            <a:stCxn id="56" idx="2"/>
            <a:endCxn id="55" idx="2"/>
          </p:cNvCxnSpPr>
          <p:nvPr/>
        </p:nvCxnSpPr>
        <p:spPr>
          <a:xfrm>
            <a:off x="8334164" y="3789040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96" name="Picture 24" descr="http://greenlinebicycles.com/upload/product/original/BC-706M-11-Burgundy_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7704" y="2708920"/>
            <a:ext cx="1550082" cy="936104"/>
          </a:xfrm>
          <a:prstGeom prst="rect">
            <a:avLst/>
          </a:prstGeom>
          <a:noFill/>
        </p:spPr>
      </p:pic>
      <p:pic>
        <p:nvPicPr>
          <p:cNvPr id="3098" name="Picture 26" descr="https://cchalk.files.wordpress.com/2012/06/swing_dancers_cut_out_cropped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-47358"/>
            <a:ext cx="1402894" cy="1532142"/>
          </a:xfrm>
          <a:prstGeom prst="rect">
            <a:avLst/>
          </a:prstGeom>
          <a:noFill/>
        </p:spPr>
      </p:pic>
      <p:pic>
        <p:nvPicPr>
          <p:cNvPr id="3100" name="Picture 28" descr="http://www.smashinglists.com/wp-content/uploads/2012/09/Shoulders-Back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16160" y="4989627"/>
            <a:ext cx="1880376" cy="1247685"/>
          </a:xfrm>
          <a:prstGeom prst="rect">
            <a:avLst/>
          </a:prstGeom>
          <a:noFill/>
        </p:spPr>
      </p:pic>
      <p:pic>
        <p:nvPicPr>
          <p:cNvPr id="3102" name="Picture 30" descr="http://thearcticscoop.com/wp-content/uploads/2014/07/3cones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0627" y="2564904"/>
            <a:ext cx="1595669" cy="1196752"/>
          </a:xfrm>
          <a:prstGeom prst="rect">
            <a:avLst/>
          </a:prstGeom>
          <a:noFill/>
        </p:spPr>
      </p:pic>
      <p:sp>
        <p:nvSpPr>
          <p:cNvPr id="2" name="모서리가 둥근 사각형 설명선 1"/>
          <p:cNvSpPr/>
          <p:nvPr/>
        </p:nvSpPr>
        <p:spPr>
          <a:xfrm>
            <a:off x="4847221" y="4169416"/>
            <a:ext cx="3672408" cy="1806268"/>
          </a:xfrm>
          <a:prstGeom prst="wedgeRoundRectCallout">
            <a:avLst>
              <a:gd name="adj1" fmla="val 35979"/>
              <a:gd name="adj2" fmla="val 67491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/>
              <a:t>Let’s play dodgeball.  </a:t>
            </a:r>
            <a:endParaRPr lang="ko-KR" altLang="en-US" sz="4400" dirty="0"/>
          </a:p>
        </p:txBody>
      </p:sp>
      <p:pic>
        <p:nvPicPr>
          <p:cNvPr id="63" name="그림 62"/>
          <p:cNvPicPr>
            <a:picLocks noChangeAspect="1"/>
          </p:cNvPicPr>
          <p:nvPr/>
        </p:nvPicPr>
        <p:blipFill>
          <a:blip r:embed="rId17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4135" y="1999686"/>
            <a:ext cx="1576478" cy="1572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4" name="모서리가 둥근 사각형 설명선 63"/>
          <p:cNvSpPr/>
          <p:nvPr/>
        </p:nvSpPr>
        <p:spPr>
          <a:xfrm>
            <a:off x="422130" y="4162349"/>
            <a:ext cx="3672408" cy="1806268"/>
          </a:xfrm>
          <a:prstGeom prst="wedgeRoundRectCallout">
            <a:avLst>
              <a:gd name="adj1" fmla="val -29951"/>
              <a:gd name="adj2" fmla="val 739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/>
              <a:t>Ok, Sounds good</a:t>
            </a:r>
            <a:endParaRPr lang="ko-KR" altLang="en-US" sz="4400" dirty="0"/>
          </a:p>
        </p:txBody>
      </p:sp>
      <p:pic>
        <p:nvPicPr>
          <p:cNvPr id="65" name="Picture 7" descr="http://images.clipartpanda.com/mark-clipart-check_mark_green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72816" y="1116124"/>
            <a:ext cx="803441" cy="720080"/>
          </a:xfrm>
          <a:prstGeom prst="rect">
            <a:avLst/>
          </a:prstGeom>
          <a:noFill/>
        </p:spPr>
      </p:pic>
      <p:pic>
        <p:nvPicPr>
          <p:cNvPr id="66" name="Picture 7" descr="http://images.clipartpanda.com/mark-clipart-check_mark_green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668659" y="3561075"/>
            <a:ext cx="803441" cy="720080"/>
          </a:xfrm>
          <a:prstGeom prst="rect">
            <a:avLst/>
          </a:prstGeom>
          <a:noFill/>
        </p:spPr>
      </p:pic>
      <p:pic>
        <p:nvPicPr>
          <p:cNvPr id="67" name="Picture 2" descr="pawn icon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7372" y="5613469"/>
            <a:ext cx="2580844" cy="258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https://www.iconexperience.com/_img/v_collection_png/512x512/shadow/pawn_glass_green.png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260" y="5486164"/>
            <a:ext cx="2654423" cy="26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78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</TotalTime>
  <Words>537</Words>
  <Application>Microsoft Office PowerPoint</Application>
  <PresentationFormat>화면 슬라이드 쇼(4:3)</PresentationFormat>
  <Paragraphs>208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맑은 고딕</vt:lpstr>
      <vt:lpstr>Arial</vt:lpstr>
      <vt:lpstr>Calibri</vt:lpstr>
      <vt:lpstr>Calibri Light</vt:lpstr>
      <vt:lpstr>Office Theme</vt:lpstr>
      <vt:lpstr>Let’s Play </vt:lpstr>
      <vt:lpstr>1. Make a suggestion:  </vt:lpstr>
      <vt:lpstr>2. The other player will flip the coin.  </vt:lpstr>
      <vt:lpstr>2. The other player will flip the coin.  </vt:lpstr>
      <vt:lpstr>Heads = </vt:lpstr>
      <vt:lpstr>Try to collect all of the activities.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Heads =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Play</dc:title>
  <dc:creator>user</dc:creator>
  <cp:lastModifiedBy>user</cp:lastModifiedBy>
  <cp:revision>21</cp:revision>
  <dcterms:created xsi:type="dcterms:W3CDTF">2015-04-29T05:28:07Z</dcterms:created>
  <dcterms:modified xsi:type="dcterms:W3CDTF">2017-04-20T02:27:35Z</dcterms:modified>
</cp:coreProperties>
</file>