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9" r:id="rId4"/>
    <p:sldId id="260" r:id="rId5"/>
    <p:sldId id="261" r:id="rId6"/>
    <p:sldId id="262" r:id="rId7"/>
    <p:sldId id="263" r:id="rId8"/>
    <p:sldId id="271" r:id="rId9"/>
    <p:sldId id="265" r:id="rId10"/>
    <p:sldId id="267" r:id="rId11"/>
    <p:sldId id="258" r:id="rId12"/>
    <p:sldId id="264" r:id="rId13"/>
    <p:sldId id="269" r:id="rId14"/>
    <p:sldId id="268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8A2C-41AB-4BFD-A182-BE9D62579150}" type="datetimeFigureOut">
              <a:rPr lang="ko-KR" altLang="en-US" smtClean="0"/>
              <a:pPr/>
              <a:t>2017-02-27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C2B0-B170-45EC-A587-5E939DC797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err="1" smtClean="0"/>
              <a:t>Eoeun</a:t>
            </a:r>
            <a:r>
              <a:rPr lang="en-US" altLang="ko-KR" dirty="0" smtClean="0"/>
              <a:t> Olympics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 5 – (ugliest face)  </a:t>
            </a:r>
            <a:endParaRPr lang="ko-KR" altLang="en-US" dirty="0"/>
          </a:p>
        </p:txBody>
      </p:sp>
      <p:pic>
        <p:nvPicPr>
          <p:cNvPr id="25602" name="Picture 2" descr="http://livedoor.blogimg.jp/copipe_hozondojo/imgs/4/d/4daedfb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773" y="2240894"/>
            <a:ext cx="4608512" cy="4608514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056" y="2511877"/>
            <a:ext cx="4514773" cy="437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</a:rPr>
              <a:t>One person from each team come to the front.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</a:rPr>
              <a:t>You have one minute to make an ugly face.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</a:rPr>
              <a:t>Vote (not your own team)</a:t>
            </a:r>
            <a:endParaRPr lang="ko-KR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 7 (strongest zombie) </a:t>
            </a:r>
            <a:endParaRPr lang="ko-KR" altLang="en-US" dirty="0"/>
          </a:p>
        </p:txBody>
      </p:sp>
      <p:pic>
        <p:nvPicPr>
          <p:cNvPr id="69634" name="Picture 2" descr="http://zombieportraits.com/wp-content/uploads/2013/02/random-acts-of-zombie-3-448x8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340768"/>
            <a:ext cx="3024336" cy="5400599"/>
          </a:xfrm>
          <a:prstGeom prst="rect">
            <a:avLst/>
          </a:prstGeom>
          <a:noFill/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779912" y="1700808"/>
            <a:ext cx="5131296" cy="437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</a:rPr>
              <a:t>Hold your arms straight in front of you. 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solidFill>
                  <a:schemeClr val="tx2">
                    <a:lumMod val="75000"/>
                  </a:schemeClr>
                </a:solidFill>
              </a:rPr>
              <a:t>The longest without dropping arms is the winner. </a:t>
            </a:r>
            <a:endParaRPr lang="ko-KR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 6 (strongest 2) </a:t>
            </a:r>
            <a:endParaRPr lang="ko-KR" altLang="en-US" dirty="0"/>
          </a:p>
        </p:txBody>
      </p:sp>
      <p:pic>
        <p:nvPicPr>
          <p:cNvPr id="64514" name="Picture 2" descr="http://fc05.deviantart.net/fs70/i/2010/353/f/6/arm_wrestle_by_tarorae-d356e2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8383"/>
            <a:ext cx="9144000" cy="550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 8 – (farthest flight)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3554" name="Picture 2" descr="http://www.funpaperairplanes.com/img/fpa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799"/>
            <a:ext cx="5328592" cy="4902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Event 9 – </a:t>
            </a:r>
            <a:r>
              <a:rPr lang="en-US" altLang="ko-KR" dirty="0" smtClean="0"/>
              <a:t>(most accurate)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4578" name="Picture 2" descr="http://static1.bigstockphoto.com/thumbs/9/5/1/small2/15978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392485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Eoeun</a:t>
            </a:r>
            <a:r>
              <a:rPr lang="en-US" dirty="0" smtClean="0">
                <a:solidFill>
                  <a:srgbClr val="7030A0"/>
                </a:solidFill>
              </a:rPr>
              <a:t> Olympic Rules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For each event, choose one person from your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team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Only one event per person 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Each winner will get a chocolate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winning team gets a stamp.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 1 (fastest speaking) </a:t>
            </a:r>
            <a:endParaRPr lang="ko-KR" altLang="en-US" dirty="0"/>
          </a:p>
        </p:txBody>
      </p:sp>
      <p:pic>
        <p:nvPicPr>
          <p:cNvPr id="67586" name="Picture 2" descr="http://static1.squarespace.com/static/54375f25e4b07ecd37a558db/t/54bb8407e4b0876afaba112f/1421575177867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3490" name="Picture 2" descr="http://www.getenglishlessons.com/wp-content/uploads/2008/06/Screenshot-2014-06-03-13.36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576064"/>
            <a:ext cx="9788635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 2 (smartest) </a:t>
            </a:r>
            <a:endParaRPr lang="ko-KR" altLang="en-US" dirty="0"/>
          </a:p>
        </p:txBody>
      </p:sp>
      <p:pic>
        <p:nvPicPr>
          <p:cNvPr id="66562" name="Picture 2" descr="http://www.free-for-kids.com/Brain%20Teasers/welcome-brain-teas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3939749" cy="397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682" name="Picture 2" descr="http://maknwaves.files.wordpress.com/2011/10/mist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95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 3 (fastest writing) </a:t>
            </a:r>
            <a:endParaRPr lang="ko-KR" altLang="en-US" dirty="0"/>
          </a:p>
        </p:txBody>
      </p:sp>
      <p:pic>
        <p:nvPicPr>
          <p:cNvPr id="65538" name="Picture 2" descr="http://www.santaclaraadulted.org/cms/lib2/CA01001641/Centricity/Domain/68/creative%20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3977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Event 3 (fastest writing) 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547664" y="2708920"/>
            <a:ext cx="6048672" cy="23762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Alphabet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2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Event 4 – </a:t>
            </a:r>
            <a:br>
              <a:rPr lang="en-US" altLang="ko-KR" dirty="0" smtClean="0"/>
            </a:br>
            <a:r>
              <a:rPr lang="en-US" altLang="ko-KR" dirty="0"/>
              <a:t>(</a:t>
            </a:r>
            <a:r>
              <a:rPr lang="en-US" altLang="ko-KR" dirty="0" smtClean="0"/>
              <a:t>Longest time without blinking)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s://s-media-cache-ak0.pinimg.com/originals/c1/77/c5/c177c51ee6ecc23ebbce05018b464017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9845"/>
            <a:ext cx="9144000" cy="5158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4060017</TotalTime>
  <Words>140</Words>
  <Application>Microsoft Office PowerPoint</Application>
  <PresentationFormat>화면 슬라이드 쇼(4:3)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테마</vt:lpstr>
      <vt:lpstr>Eoeun Olympics </vt:lpstr>
      <vt:lpstr>Eoeun Olympic Rules</vt:lpstr>
      <vt:lpstr>Event 1 (fastest speaking) </vt:lpstr>
      <vt:lpstr>PowerPoint 프레젠테이션</vt:lpstr>
      <vt:lpstr>Event 2 (smartest) </vt:lpstr>
      <vt:lpstr>PowerPoint 프레젠테이션</vt:lpstr>
      <vt:lpstr>Event 3 (fastest writing) </vt:lpstr>
      <vt:lpstr>Event 3 (fastest writing) </vt:lpstr>
      <vt:lpstr>Event 4 –  (Longest time without blinking)</vt:lpstr>
      <vt:lpstr>Event 5 – (ugliest face)  </vt:lpstr>
      <vt:lpstr>Event 7 (strongest zombie) </vt:lpstr>
      <vt:lpstr>Event 6 (strongest 2) </vt:lpstr>
      <vt:lpstr>Event 8 – (farthest flight)</vt:lpstr>
      <vt:lpstr>Event 9 – (most accurate)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Eoeun Olympics</dc:title>
  <dc:creator>user</dc:creator>
  <cp:lastModifiedBy>user</cp:lastModifiedBy>
  <cp:revision>6</cp:revision>
  <dcterms:created xsi:type="dcterms:W3CDTF">2015-05-17T23:52:19Z</dcterms:created>
  <dcterms:modified xsi:type="dcterms:W3CDTF">2017-02-27T01:37:32Z</dcterms:modified>
</cp:coreProperties>
</file>