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719D-2C05-44F3-AC46-0B324C3455E0}" type="datetimeFigureOut">
              <a:rPr lang="ko-KR" altLang="en-US" smtClean="0"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6E8F4-0C0A-412F-A568-5871E26351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Comparatives Game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icemonkey.files.wordpress.com/2008/10/minota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77800"/>
            <a:ext cx="4071937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Minotaur</a:t>
            </a:r>
            <a:endParaRPr lang="en-CA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428625" y="4000500"/>
            <a:ext cx="8229600" cy="2054225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</a:pPr>
            <a:r>
              <a:rPr lang="en-US" altLang="ko-KR" sz="4000" smtClean="0">
                <a:ea typeface="굴림" charset="-127"/>
              </a:rPr>
              <a:t>Speed:			Power:</a:t>
            </a:r>
          </a:p>
          <a:p>
            <a:pPr>
              <a:buFont typeface="Arial" charset="0"/>
              <a:buNone/>
            </a:pPr>
            <a:endParaRPr lang="en-US" altLang="ko-KR" sz="4800" smtClean="0">
              <a:ea typeface="굴림" charset="-127"/>
            </a:endParaRPr>
          </a:p>
          <a:p>
            <a:pPr>
              <a:buFont typeface="Arial" charset="0"/>
              <a:buNone/>
            </a:pPr>
            <a:r>
              <a:rPr lang="en-US" altLang="ko-KR" sz="4000" smtClean="0">
                <a:ea typeface="굴림" charset="-127"/>
              </a:rPr>
              <a:t>Size:			Intelligence:  </a:t>
            </a:r>
            <a:endParaRPr lang="en-CA" sz="4000" smtClean="0"/>
          </a:p>
        </p:txBody>
      </p:sp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2357438" y="3714750"/>
            <a:ext cx="1143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6000">
                <a:solidFill>
                  <a:srgbClr val="FF0000"/>
                </a:solidFill>
                <a:latin typeface="Calibri" pitchFamily="34" charset="0"/>
                <a:ea typeface="굴림" charset="-127"/>
              </a:rPr>
              <a:t>55</a:t>
            </a:r>
          </a:p>
          <a:p>
            <a:endParaRPr lang="en-US" altLang="ko-KR" sz="6000">
              <a:solidFill>
                <a:srgbClr val="FF0000"/>
              </a:solidFill>
              <a:latin typeface="Calibri" pitchFamily="34" charset="0"/>
              <a:ea typeface="굴림" charset="-127"/>
            </a:endParaRPr>
          </a:p>
          <a:p>
            <a:r>
              <a:rPr lang="en-US" altLang="ko-KR" sz="6000">
                <a:solidFill>
                  <a:srgbClr val="FF0000"/>
                </a:solidFill>
                <a:latin typeface="Calibri" pitchFamily="34" charset="0"/>
                <a:ea typeface="굴림" charset="-127"/>
              </a:rPr>
              <a:t>78</a:t>
            </a:r>
            <a:endParaRPr lang="en-CA" sz="6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7286625" y="3714750"/>
            <a:ext cx="1143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6000">
                <a:solidFill>
                  <a:srgbClr val="FF0000"/>
                </a:solidFill>
                <a:latin typeface="Calibri" pitchFamily="34" charset="0"/>
                <a:ea typeface="굴림" charset="-127"/>
              </a:rPr>
              <a:t>99</a:t>
            </a:r>
          </a:p>
          <a:p>
            <a:endParaRPr lang="en-US" altLang="ko-KR" sz="6000">
              <a:solidFill>
                <a:srgbClr val="FF0000"/>
              </a:solidFill>
              <a:latin typeface="Calibri" pitchFamily="34" charset="0"/>
              <a:ea typeface="굴림" charset="-127"/>
            </a:endParaRPr>
          </a:p>
          <a:p>
            <a:r>
              <a:rPr lang="en-US" altLang="ko-KR" sz="6000">
                <a:solidFill>
                  <a:srgbClr val="FF0000"/>
                </a:solidFill>
                <a:latin typeface="Calibri" pitchFamily="34" charset="0"/>
                <a:ea typeface="굴림" charset="-127"/>
              </a:rPr>
              <a:t>20</a:t>
            </a:r>
            <a:endParaRPr lang="en-CA" sz="60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charset="-127"/>
              </a:rPr>
              <a:t>Game</a:t>
            </a:r>
            <a:endParaRPr lang="en-CA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7030A0"/>
                </a:solidFill>
                <a:ea typeface="굴림" charset="-127"/>
              </a:rPr>
              <a:t>Speed</a:t>
            </a:r>
          </a:p>
          <a:p>
            <a:pPr eaLnBrk="1" hangingPunct="1"/>
            <a:endParaRPr lang="en-US" altLang="ko-KR" dirty="0" smtClean="0">
              <a:ea typeface="굴림" charset="-127"/>
            </a:endParaRPr>
          </a:p>
          <a:p>
            <a:pPr eaLnBrk="1" hangingPunct="1"/>
            <a:r>
              <a:rPr lang="en-US" altLang="ko-KR" dirty="0" smtClean="0">
                <a:solidFill>
                  <a:srgbClr val="7030A0"/>
                </a:solidFill>
                <a:ea typeface="굴림" charset="-127"/>
              </a:rPr>
              <a:t>Power</a:t>
            </a:r>
          </a:p>
          <a:p>
            <a:pPr eaLnBrk="1" hangingPunct="1"/>
            <a:endParaRPr lang="en-US" altLang="ko-KR" dirty="0" smtClean="0">
              <a:ea typeface="굴림" charset="-127"/>
            </a:endParaRPr>
          </a:p>
          <a:p>
            <a:pPr eaLnBrk="1" hangingPunct="1"/>
            <a:r>
              <a:rPr lang="en-US" altLang="ko-KR" dirty="0" smtClean="0">
                <a:solidFill>
                  <a:srgbClr val="7030A0"/>
                </a:solidFill>
                <a:ea typeface="굴림" charset="-127"/>
              </a:rPr>
              <a:t>Size</a:t>
            </a:r>
          </a:p>
          <a:p>
            <a:pPr eaLnBrk="1" hangingPunct="1"/>
            <a:endParaRPr lang="en-US" altLang="ko-KR" dirty="0" smtClean="0">
              <a:ea typeface="굴림" charset="-127"/>
            </a:endParaRPr>
          </a:p>
          <a:p>
            <a:pPr eaLnBrk="1" hangingPunct="1"/>
            <a:r>
              <a:rPr lang="en-US" altLang="ko-KR" dirty="0" smtClean="0">
                <a:solidFill>
                  <a:srgbClr val="7030A0"/>
                </a:solidFill>
                <a:ea typeface="굴림" charset="-127"/>
              </a:rPr>
              <a:t>Intelligence</a:t>
            </a:r>
            <a:endParaRPr lang="en-CA" dirty="0" smtClean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357438" y="1571625"/>
            <a:ext cx="5286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dirty="0">
                <a:solidFill>
                  <a:srgbClr val="C00000"/>
                </a:solidFill>
                <a:latin typeface="Calibri" pitchFamily="34" charset="0"/>
                <a:ea typeface="굴림" charset="-127"/>
              </a:rPr>
              <a:t>Fast,  Faster</a:t>
            </a:r>
            <a:endParaRPr lang="en-CA" sz="4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0" y="2500313"/>
            <a:ext cx="5286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dirty="0">
                <a:solidFill>
                  <a:srgbClr val="C00000"/>
                </a:solidFill>
                <a:latin typeface="Calibri" pitchFamily="34" charset="0"/>
                <a:ea typeface="굴림" charset="-127"/>
              </a:rPr>
              <a:t>Strong, Stronger  </a:t>
            </a:r>
            <a:endParaRPr lang="en-CA" sz="4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25" y="3786188"/>
            <a:ext cx="5286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dirty="0">
                <a:solidFill>
                  <a:srgbClr val="C00000"/>
                </a:solidFill>
                <a:latin typeface="Calibri" pitchFamily="34" charset="0"/>
                <a:ea typeface="굴림" charset="-127"/>
              </a:rPr>
              <a:t>Big,  Bigger</a:t>
            </a:r>
            <a:endParaRPr lang="en-CA" sz="4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57563" y="5000625"/>
            <a:ext cx="5286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4800" dirty="0">
                <a:solidFill>
                  <a:srgbClr val="C00000"/>
                </a:solidFill>
                <a:latin typeface="Calibri" pitchFamily="34" charset="0"/>
                <a:ea typeface="굴림" charset="-127"/>
              </a:rPr>
              <a:t>Smart, Smarter </a:t>
            </a:r>
            <a:endParaRPr lang="en-CA" sz="48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50000"/>
                  </a:schemeClr>
                </a:solidFill>
              </a:rPr>
              <a:t>How to Play</a:t>
            </a:r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772816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Choose a card</a:t>
            </a:r>
          </a:p>
          <a:p>
            <a:pPr lvl="1"/>
            <a:r>
              <a:rPr lang="en-US" altLang="ko-KR" dirty="0" smtClean="0"/>
              <a:t>Put it upside down on the table</a:t>
            </a:r>
            <a:endParaRPr lang="en-US" altLang="ko-KR" dirty="0"/>
          </a:p>
          <a:p>
            <a:r>
              <a:rPr lang="en-US" altLang="ko-KR" b="1" dirty="0" smtClean="0"/>
              <a:t>Rock, Paper, Scissors </a:t>
            </a:r>
          </a:p>
          <a:p>
            <a:r>
              <a:rPr lang="en-US" altLang="ko-KR" b="1" dirty="0" smtClean="0"/>
              <a:t>Choose a trait </a:t>
            </a:r>
          </a:p>
          <a:p>
            <a:pPr lvl="1"/>
            <a:r>
              <a:rPr lang="en-US" altLang="ko-KR" dirty="0" smtClean="0"/>
              <a:t>Speed, Size, Power, Intelligence  </a:t>
            </a:r>
            <a:endParaRPr lang="en-US" altLang="ko-KR" dirty="0"/>
          </a:p>
          <a:p>
            <a:r>
              <a:rPr lang="en-US" altLang="ko-KR" b="1" dirty="0" smtClean="0"/>
              <a:t>Show your card</a:t>
            </a:r>
          </a:p>
          <a:p>
            <a:pPr lvl="1"/>
            <a:r>
              <a:rPr lang="en-US" altLang="ko-KR" dirty="0" smtClean="0"/>
              <a:t>Same time 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>
                <a:solidFill>
                  <a:schemeClr val="accent2">
                    <a:lumMod val="50000"/>
                  </a:schemeClr>
                </a:solidFill>
              </a:rPr>
              <a:t>Make a sentence + The winner takes the card</a:t>
            </a:r>
            <a:endParaRPr lang="ko-KR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50000"/>
                  </a:schemeClr>
                </a:solidFill>
              </a:rPr>
              <a:t>Make a Sentence </a:t>
            </a:r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they don’t make a sentence, you don’t have to give them your card.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algn="ctr">
              <a:buNone/>
            </a:pPr>
            <a:r>
              <a:rPr lang="en-US" altLang="ko-KR" dirty="0" smtClean="0">
                <a:solidFill>
                  <a:srgbClr val="7030A0"/>
                </a:solidFill>
              </a:rPr>
              <a:t>I am ________</a:t>
            </a:r>
            <a:r>
              <a:rPr lang="en-US" altLang="ko-KR" dirty="0" err="1" smtClean="0">
                <a:solidFill>
                  <a:srgbClr val="7030A0"/>
                </a:solidFill>
              </a:rPr>
              <a:t>er</a:t>
            </a:r>
            <a:r>
              <a:rPr lang="en-US" altLang="ko-KR" dirty="0" smtClean="0">
                <a:solidFill>
                  <a:srgbClr val="7030A0"/>
                </a:solidFill>
              </a:rPr>
              <a:t> than you. </a:t>
            </a:r>
            <a:endParaRPr lang="ko-KR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95</Words>
  <Application>Microsoft Office PowerPoint</Application>
  <PresentationFormat>화면 슬라이드 쇼(4:3)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Comparatives Game</vt:lpstr>
      <vt:lpstr>The Minotaur</vt:lpstr>
      <vt:lpstr>Game</vt:lpstr>
      <vt:lpstr>How to Play</vt:lpstr>
      <vt:lpstr>Make a Sentence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Comparatives Game</dc:title>
  <dc:creator>user</dc:creator>
  <cp:lastModifiedBy>user</cp:lastModifiedBy>
  <cp:revision>1</cp:revision>
  <dcterms:created xsi:type="dcterms:W3CDTF">2016-05-09T01:34:50Z</dcterms:created>
  <dcterms:modified xsi:type="dcterms:W3CDTF">2016-05-09T01:40:21Z</dcterms:modified>
</cp:coreProperties>
</file>