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0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5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3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779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6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62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3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1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8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3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5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5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6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245B53-05FF-4081-A4B0-4E73FF80842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CBE33-05D8-43BC-87A5-1D9188EB1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friendlykids.co.uk/how-green-are-you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Green Are You? 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Modified version of: </a:t>
            </a:r>
          </a:p>
          <a:p>
            <a:r>
              <a:rPr lang="en-US" dirty="0" smtClean="0">
                <a:hlinkClick r:id="rId2"/>
              </a:rPr>
              <a:t>http://www.ecofriendlykids.co.uk/how-green-are-you.html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67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How do you travel to school?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Walk or Cycle</a:t>
            </a:r>
          </a:p>
          <a:p>
            <a:pPr marL="514350" indent="-514350">
              <a:buAutoNum type="alphaLcParenR"/>
            </a:pPr>
            <a:r>
              <a:rPr lang="en-US" dirty="0" smtClean="0"/>
              <a:t>Bus</a:t>
            </a:r>
          </a:p>
          <a:p>
            <a:pPr marL="514350" indent="-514350">
              <a:buAutoNum type="alphaLcParenR"/>
            </a:pPr>
            <a:r>
              <a:rPr lang="en-US" dirty="0" smtClean="0"/>
              <a:t>Car</a:t>
            </a:r>
            <a:endParaRPr lang="en-US" dirty="0"/>
          </a:p>
        </p:txBody>
      </p:sp>
      <p:pic>
        <p:nvPicPr>
          <p:cNvPr id="8194" name="Picture 2" descr="Image result for going to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838450"/>
            <a:ext cx="7229475" cy="4019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3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Shower or Bath?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Bath</a:t>
            </a:r>
          </a:p>
          <a:p>
            <a:pPr marL="514350" indent="-514350">
              <a:buAutoNum type="alphaLcParenR"/>
            </a:pPr>
            <a:r>
              <a:rPr lang="en-US" dirty="0" smtClean="0"/>
              <a:t>Shower</a:t>
            </a:r>
          </a:p>
          <a:p>
            <a:pPr marL="514350" indent="-514350">
              <a:buAutoNum type="alphaLcParenR"/>
            </a:pPr>
            <a:r>
              <a:rPr lang="en-US" dirty="0" smtClean="0"/>
              <a:t>Don’t care</a:t>
            </a:r>
            <a:endParaRPr lang="en-US" dirty="0"/>
          </a:p>
        </p:txBody>
      </p:sp>
      <p:pic>
        <p:nvPicPr>
          <p:cNvPr id="9218" name="Picture 2" descr="Image result for bath vs sh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50" y="2815936"/>
            <a:ext cx="7722150" cy="4042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When you buy a present, what is most important?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Price</a:t>
            </a:r>
          </a:p>
          <a:p>
            <a:pPr marL="514350" indent="-514350">
              <a:buAutoNum type="alphaLcParenR"/>
            </a:pPr>
            <a:r>
              <a:rPr lang="en-US" dirty="0" smtClean="0"/>
              <a:t>Was it made in Korea? </a:t>
            </a:r>
          </a:p>
          <a:p>
            <a:pPr marL="514350" indent="-514350">
              <a:buAutoNum type="alphaLcParenR"/>
            </a:pPr>
            <a:r>
              <a:rPr lang="en-US" dirty="0" smtClean="0"/>
              <a:t>Will the person like it? </a:t>
            </a:r>
            <a:endParaRPr lang="en-US" dirty="0"/>
          </a:p>
        </p:txBody>
      </p:sp>
      <p:pic>
        <p:nvPicPr>
          <p:cNvPr id="10242" name="Picture 2" descr="Image result for gi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27" y="2455230"/>
            <a:ext cx="7308273" cy="44027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73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What do you think of bees?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I stay away from them, and they stay away from me. </a:t>
            </a:r>
          </a:p>
          <a:p>
            <a:pPr marL="514350" indent="-514350">
              <a:buAutoNum type="alphaLcParenR"/>
            </a:pPr>
            <a:r>
              <a:rPr lang="en-US" dirty="0" smtClean="0"/>
              <a:t>I don’t like them. </a:t>
            </a:r>
          </a:p>
          <a:p>
            <a:pPr marL="514350" indent="-514350">
              <a:buAutoNum type="alphaLcParenR"/>
            </a:pPr>
            <a:r>
              <a:rPr lang="en-US" dirty="0" smtClean="0"/>
              <a:t>They are important to the world </a:t>
            </a:r>
            <a:endParaRPr lang="en-US" dirty="0"/>
          </a:p>
        </p:txBody>
      </p:sp>
      <p:pic>
        <p:nvPicPr>
          <p:cNvPr id="11266" name="Picture 2" descr="Image result for b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58" y="2774372"/>
            <a:ext cx="6125441" cy="4083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53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How many times do you reuse plastic bags?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Once, maybe. </a:t>
            </a:r>
          </a:p>
          <a:p>
            <a:pPr marL="514350" indent="-514350">
              <a:buAutoNum type="alphaLcParenR"/>
            </a:pPr>
            <a:r>
              <a:rPr lang="en-US" dirty="0" smtClean="0"/>
              <a:t>3 or 4 times. </a:t>
            </a:r>
          </a:p>
          <a:p>
            <a:pPr marL="514350" indent="-514350">
              <a:buAutoNum type="alphaLcParenR"/>
            </a:pPr>
            <a:r>
              <a:rPr lang="en-US" dirty="0" smtClean="0"/>
              <a:t>I don’t take the bag. </a:t>
            </a:r>
            <a:endParaRPr lang="en-US" dirty="0"/>
          </a:p>
        </p:txBody>
      </p:sp>
      <p:pic>
        <p:nvPicPr>
          <p:cNvPr id="12290" name="Picture 2" descr="Image result for plastic shopping 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787" y="2192483"/>
            <a:ext cx="7004213" cy="4665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6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add your points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4293" y="2094481"/>
            <a:ext cx="8946541" cy="447776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a) 3 points       b) 2 points       c) 1 point </a:t>
            </a:r>
          </a:p>
          <a:p>
            <a:pPr marL="514350" indent="-514350">
              <a:buAutoNum type="arabicPeriod"/>
            </a:pPr>
            <a:r>
              <a:rPr lang="en-US" sz="3200" dirty="0"/>
              <a:t>a) </a:t>
            </a:r>
            <a:r>
              <a:rPr lang="en-US" sz="3200" dirty="0" smtClean="0"/>
              <a:t>1 point        </a:t>
            </a:r>
            <a:r>
              <a:rPr lang="en-US" sz="3200" dirty="0"/>
              <a:t>b) </a:t>
            </a:r>
            <a:r>
              <a:rPr lang="en-US" sz="3200" dirty="0" smtClean="0"/>
              <a:t>3 </a:t>
            </a:r>
            <a:r>
              <a:rPr lang="en-US" sz="3200" dirty="0"/>
              <a:t>points       c) </a:t>
            </a:r>
            <a:r>
              <a:rPr lang="en-US" sz="3200" dirty="0" smtClean="0"/>
              <a:t>2 point</a:t>
            </a:r>
          </a:p>
          <a:p>
            <a:pPr marL="514350" indent="-514350">
              <a:buAutoNum type="arabicPeriod"/>
            </a:pPr>
            <a:r>
              <a:rPr lang="en-US" sz="3200" dirty="0"/>
              <a:t>a) 3 points       b) 2 points       c) 1 </a:t>
            </a:r>
            <a:r>
              <a:rPr lang="en-US" sz="3200" dirty="0" smtClean="0"/>
              <a:t>point</a:t>
            </a:r>
          </a:p>
          <a:p>
            <a:pPr marL="514350" indent="-514350">
              <a:buAutoNum type="arabicPeriod"/>
            </a:pPr>
            <a:r>
              <a:rPr lang="en-US" sz="3200" dirty="0"/>
              <a:t>a) </a:t>
            </a:r>
            <a:r>
              <a:rPr lang="en-US" sz="3200" dirty="0" smtClean="0"/>
              <a:t>1 point        </a:t>
            </a:r>
            <a:r>
              <a:rPr lang="en-US" sz="3200" dirty="0"/>
              <a:t>b) 2 points       c) </a:t>
            </a:r>
            <a:r>
              <a:rPr lang="en-US" sz="3200" dirty="0" smtClean="0"/>
              <a:t>3 point</a:t>
            </a:r>
          </a:p>
          <a:p>
            <a:pPr marL="514350" indent="-514350">
              <a:buAutoNum type="arabicPeriod"/>
            </a:pPr>
            <a:r>
              <a:rPr lang="en-US" sz="3200" dirty="0"/>
              <a:t>a) </a:t>
            </a:r>
            <a:r>
              <a:rPr lang="en-US" sz="3200" dirty="0" smtClean="0"/>
              <a:t>1 point        </a:t>
            </a:r>
            <a:r>
              <a:rPr lang="en-US" sz="3200" dirty="0"/>
              <a:t>b) 3</a:t>
            </a:r>
            <a:r>
              <a:rPr lang="en-US" sz="3200" dirty="0" smtClean="0"/>
              <a:t> </a:t>
            </a:r>
            <a:r>
              <a:rPr lang="en-US" sz="3200" dirty="0"/>
              <a:t>points       c) </a:t>
            </a:r>
            <a:r>
              <a:rPr lang="en-US" sz="3200" dirty="0" smtClean="0"/>
              <a:t>2 point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a) 1 point        </a:t>
            </a:r>
            <a:r>
              <a:rPr lang="en-US" sz="3200" dirty="0"/>
              <a:t>b) </a:t>
            </a:r>
            <a:r>
              <a:rPr lang="en-US" sz="3200" dirty="0" smtClean="0"/>
              <a:t>2 points       </a:t>
            </a:r>
            <a:r>
              <a:rPr lang="en-US" sz="3200" dirty="0"/>
              <a:t>c) </a:t>
            </a:r>
            <a:r>
              <a:rPr lang="en-US" sz="3200" dirty="0" smtClean="0"/>
              <a:t>3 points</a:t>
            </a:r>
          </a:p>
        </p:txBody>
      </p:sp>
    </p:spTree>
    <p:extLst>
      <p:ext uri="{BB962C8B-B14F-4D97-AF65-F5344CB8AC3E}">
        <p14:creationId xmlns:p14="http://schemas.microsoft.com/office/powerpoint/2010/main" val="93264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add your points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04293" y="2094481"/>
            <a:ext cx="8946541" cy="4477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7.   a</a:t>
            </a:r>
            <a:r>
              <a:rPr lang="en-US" sz="3200" dirty="0"/>
              <a:t>) </a:t>
            </a:r>
            <a:r>
              <a:rPr lang="en-US" sz="3200" dirty="0" smtClean="0"/>
              <a:t>2 </a:t>
            </a:r>
            <a:r>
              <a:rPr lang="en-US" sz="3200" dirty="0"/>
              <a:t>points       b) </a:t>
            </a:r>
            <a:r>
              <a:rPr lang="en-US" sz="3200" dirty="0" smtClean="0"/>
              <a:t>3 </a:t>
            </a:r>
            <a:r>
              <a:rPr lang="en-US" sz="3200" dirty="0"/>
              <a:t>points       c) 1 </a:t>
            </a:r>
            <a:r>
              <a:rPr lang="en-US" sz="3200" dirty="0" smtClean="0"/>
              <a:t>point</a:t>
            </a:r>
          </a:p>
          <a:p>
            <a:pPr marL="0" indent="0">
              <a:buNone/>
            </a:pPr>
            <a:r>
              <a:rPr lang="en-US" sz="3200" dirty="0" smtClean="0"/>
              <a:t>8.   a</a:t>
            </a:r>
            <a:r>
              <a:rPr lang="en-US" sz="3200" dirty="0"/>
              <a:t>) 3 points       b) 2 points       c) 1 point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9.   a</a:t>
            </a:r>
            <a:r>
              <a:rPr lang="en-US" sz="3200" dirty="0"/>
              <a:t>) </a:t>
            </a:r>
            <a:r>
              <a:rPr lang="en-US" sz="3200" dirty="0" smtClean="0"/>
              <a:t>2 </a:t>
            </a:r>
            <a:r>
              <a:rPr lang="en-US" sz="3200" dirty="0"/>
              <a:t>points       b) </a:t>
            </a:r>
            <a:r>
              <a:rPr lang="en-US" sz="3200" dirty="0" smtClean="0"/>
              <a:t>3 </a:t>
            </a:r>
            <a:r>
              <a:rPr lang="en-US" sz="3200" dirty="0"/>
              <a:t>points       c) 1 point 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10. </a:t>
            </a:r>
            <a:r>
              <a:rPr lang="en-US" sz="3200" dirty="0"/>
              <a:t>a) </a:t>
            </a:r>
            <a:r>
              <a:rPr lang="en-US" sz="3200" dirty="0" smtClean="0"/>
              <a:t>1 point        </a:t>
            </a:r>
            <a:r>
              <a:rPr lang="en-US" sz="3200" dirty="0"/>
              <a:t>b) </a:t>
            </a:r>
            <a:r>
              <a:rPr lang="en-US" sz="3200" dirty="0" smtClean="0"/>
              <a:t>3 </a:t>
            </a:r>
            <a:r>
              <a:rPr lang="en-US" sz="3200" dirty="0"/>
              <a:t>points       c) </a:t>
            </a:r>
            <a:r>
              <a:rPr lang="en-US" sz="3200" dirty="0" smtClean="0"/>
              <a:t>2 points </a:t>
            </a:r>
          </a:p>
          <a:p>
            <a:pPr marL="0" indent="0">
              <a:buNone/>
            </a:pPr>
            <a:r>
              <a:rPr lang="en-US" sz="3200" dirty="0" smtClean="0"/>
              <a:t>11. </a:t>
            </a:r>
            <a:r>
              <a:rPr lang="en-US" sz="3200" dirty="0"/>
              <a:t>a) </a:t>
            </a:r>
            <a:r>
              <a:rPr lang="en-US" sz="3200" dirty="0" smtClean="0"/>
              <a:t>2 </a:t>
            </a:r>
            <a:r>
              <a:rPr lang="en-US" sz="3200" dirty="0"/>
              <a:t>points       b) </a:t>
            </a:r>
            <a:r>
              <a:rPr lang="en-US" sz="3200" dirty="0" smtClean="0"/>
              <a:t>1 point        </a:t>
            </a:r>
            <a:r>
              <a:rPr lang="en-US" sz="3200" dirty="0"/>
              <a:t>c) </a:t>
            </a:r>
            <a:r>
              <a:rPr lang="en-US" sz="3200" dirty="0" smtClean="0"/>
              <a:t>3 points </a:t>
            </a:r>
          </a:p>
          <a:p>
            <a:pPr marL="0" indent="0">
              <a:buNone/>
            </a:pPr>
            <a:r>
              <a:rPr lang="en-US" sz="3200" dirty="0" smtClean="0"/>
              <a:t>12. </a:t>
            </a:r>
            <a:r>
              <a:rPr lang="en-US" sz="3200" dirty="0"/>
              <a:t>a) </a:t>
            </a:r>
            <a:r>
              <a:rPr lang="en-US" sz="3200" dirty="0" smtClean="0"/>
              <a:t>1 point        </a:t>
            </a:r>
            <a:r>
              <a:rPr lang="en-US" sz="3200" dirty="0"/>
              <a:t>b) 2 points       c) </a:t>
            </a:r>
            <a:r>
              <a:rPr lang="en-US" sz="3200" dirty="0" smtClean="0"/>
              <a:t>3 points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2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Image result for emerald 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0" y="3110522"/>
            <a:ext cx="716773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13316" name="Picture 4" descr="Image result for dark gre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1" y="1853248"/>
            <a:ext cx="7167737" cy="12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mage result for light gre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0" y="4367796"/>
            <a:ext cx="716773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 to 36 – </a:t>
            </a:r>
            <a:r>
              <a:rPr lang="en-US" dirty="0" smtClean="0"/>
              <a:t>Dark Green!</a:t>
            </a:r>
          </a:p>
          <a:p>
            <a:pPr lvl="1"/>
            <a:r>
              <a:rPr lang="en-US" dirty="0" smtClean="0"/>
              <a:t>Excellent.  Keep up the good work.  </a:t>
            </a:r>
          </a:p>
          <a:p>
            <a:pPr lvl="1"/>
            <a:endParaRPr lang="en-US" dirty="0"/>
          </a:p>
          <a:p>
            <a:r>
              <a:rPr lang="en-US" dirty="0" smtClean="0"/>
              <a:t>19 </a:t>
            </a:r>
            <a:r>
              <a:rPr lang="en-US" dirty="0"/>
              <a:t>to 28 – Emerald Green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Very good.  You can do more. </a:t>
            </a:r>
          </a:p>
          <a:p>
            <a:pPr lvl="1"/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18 – Light Green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try harder.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794590" cy="3329581"/>
          </a:xfrm>
        </p:spPr>
        <p:txBody>
          <a:bodyPr/>
          <a:lstStyle/>
          <a:p>
            <a:r>
              <a:rPr lang="en-US" sz="6000" dirty="0" smtClean="0"/>
              <a:t>Write 1 – 12 in your textbook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Write your answers </a:t>
            </a:r>
            <a:endParaRPr lang="en-US" sz="60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Do you turn off the TV and computer?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Always</a:t>
            </a:r>
          </a:p>
          <a:p>
            <a:pPr marL="514350" indent="-514350">
              <a:buAutoNum type="alphaLcParenR"/>
            </a:pPr>
            <a:r>
              <a:rPr lang="en-US" dirty="0" smtClean="0"/>
              <a:t>Mostly</a:t>
            </a:r>
          </a:p>
          <a:p>
            <a:pPr marL="514350" indent="-514350">
              <a:buAutoNum type="alphaLcParenR"/>
            </a:pPr>
            <a:r>
              <a:rPr lang="en-US" dirty="0" smtClean="0"/>
              <a:t>Sometimes </a:t>
            </a:r>
            <a:endParaRPr lang="en-US" dirty="0"/>
          </a:p>
        </p:txBody>
      </p:sp>
      <p:pic>
        <p:nvPicPr>
          <p:cNvPr id="1026" name="Picture 2" descr="Image result for turn off the 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573" y="2439717"/>
            <a:ext cx="6674427" cy="441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553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When you brush your teeth, do you let the water run?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Yes. </a:t>
            </a:r>
          </a:p>
          <a:p>
            <a:pPr marL="514350" indent="-514350">
              <a:buAutoNum type="alphaLcParenR"/>
            </a:pPr>
            <a:r>
              <a:rPr lang="en-US" dirty="0" smtClean="0"/>
              <a:t>No!</a:t>
            </a:r>
          </a:p>
          <a:p>
            <a:pPr marL="514350" indent="-514350">
              <a:buAutoNum type="alphaLcParenR"/>
            </a:pPr>
            <a:r>
              <a:rPr lang="en-US" dirty="0" smtClean="0"/>
              <a:t>Sometimes </a:t>
            </a:r>
            <a:endParaRPr lang="en-US" dirty="0"/>
          </a:p>
        </p:txBody>
      </p:sp>
      <p:pic>
        <p:nvPicPr>
          <p:cNvPr id="2050" name="Picture 2" descr="Image result for brushing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18" y="2385765"/>
            <a:ext cx="6954982" cy="4472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52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Do you grow your own food at home?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Yes, many. </a:t>
            </a:r>
          </a:p>
          <a:p>
            <a:pPr marL="514350" indent="-514350">
              <a:buAutoNum type="alphaLcParenR"/>
            </a:pPr>
            <a:r>
              <a:rPr lang="en-US" dirty="0" smtClean="0"/>
              <a:t>Yes, some. </a:t>
            </a:r>
          </a:p>
          <a:p>
            <a:pPr marL="514350" indent="-514350">
              <a:buAutoNum type="alphaLcParenR"/>
            </a:pPr>
            <a:r>
              <a:rPr lang="en-US" dirty="0" smtClean="0"/>
              <a:t>No.</a:t>
            </a:r>
            <a:endParaRPr lang="en-US" dirty="0"/>
          </a:p>
        </p:txBody>
      </p:sp>
      <p:pic>
        <p:nvPicPr>
          <p:cNvPr id="3074" name="Picture 2" descr="Image result for vegetable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676399"/>
            <a:ext cx="7258050" cy="5181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5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How many light bulbs are “low energy” light bulbs in your house?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None / one / two</a:t>
            </a:r>
          </a:p>
          <a:p>
            <a:pPr marL="514350" indent="-514350">
              <a:buAutoNum type="alphaLcParenR"/>
            </a:pPr>
            <a:r>
              <a:rPr lang="en-US" dirty="0" smtClean="0"/>
              <a:t>Half of them</a:t>
            </a:r>
          </a:p>
          <a:p>
            <a:pPr marL="514350" indent="-514350">
              <a:buAutoNum type="alphaLcParenR"/>
            </a:pPr>
            <a:r>
              <a:rPr lang="en-US" dirty="0" smtClean="0"/>
              <a:t>All of them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  <p:pic>
        <p:nvPicPr>
          <p:cNvPr id="4098" name="Picture 2" descr="Image result for low energy bul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57846"/>
            <a:ext cx="4523509" cy="4523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How much garbage do you recycle?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Just bottles</a:t>
            </a:r>
          </a:p>
          <a:p>
            <a:pPr marL="514350" indent="-514350">
              <a:buAutoNum type="alphaLcParenR"/>
            </a:pPr>
            <a:r>
              <a:rPr lang="en-US" dirty="0" smtClean="0"/>
              <a:t>As much as possible</a:t>
            </a:r>
          </a:p>
          <a:p>
            <a:pPr marL="514350" indent="-514350">
              <a:buAutoNum type="alphaLcParenR"/>
            </a:pPr>
            <a:r>
              <a:rPr lang="en-US" dirty="0" smtClean="0"/>
              <a:t>Most of what we can</a:t>
            </a:r>
            <a:endParaRPr lang="en-US" dirty="0"/>
          </a:p>
        </p:txBody>
      </p:sp>
      <p:pic>
        <p:nvPicPr>
          <p:cNvPr id="5122" name="Picture 2" descr="Image result for recyc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8" y="3309696"/>
            <a:ext cx="7983682" cy="354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Do you grow flowers?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No. </a:t>
            </a:r>
          </a:p>
          <a:p>
            <a:pPr marL="514350" indent="-514350">
              <a:buAutoNum type="alphaLcParenR"/>
            </a:pPr>
            <a:r>
              <a:rPr lang="en-US" dirty="0" smtClean="0"/>
              <a:t>I have some in my house</a:t>
            </a:r>
          </a:p>
          <a:p>
            <a:pPr marL="514350" indent="-514350">
              <a:buAutoNum type="alphaLcParenR"/>
            </a:pPr>
            <a:r>
              <a:rPr lang="en-US" dirty="0" smtClean="0"/>
              <a:t>I have a garden</a:t>
            </a:r>
            <a:endParaRPr lang="en-US" dirty="0"/>
          </a:p>
        </p:txBody>
      </p:sp>
      <p:pic>
        <p:nvPicPr>
          <p:cNvPr id="6146" name="Picture 2" descr="Image result for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172" y="2265218"/>
            <a:ext cx="6939827" cy="4592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97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How did you travel on your last holiday?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/>
              <a:t>Boat or Train or Car</a:t>
            </a:r>
          </a:p>
          <a:p>
            <a:pPr marL="514350" indent="-514350">
              <a:buAutoNum type="alphaLcParenR"/>
            </a:pPr>
            <a:r>
              <a:rPr lang="en-US" dirty="0" smtClean="0"/>
              <a:t>Walking or Bicycle</a:t>
            </a:r>
          </a:p>
          <a:p>
            <a:pPr marL="514350" indent="-514350">
              <a:buAutoNum type="alphaLcParenR"/>
            </a:pPr>
            <a:r>
              <a:rPr lang="en-US" dirty="0" smtClean="0"/>
              <a:t>Airplane  </a:t>
            </a:r>
            <a:endParaRPr lang="en-US" dirty="0"/>
          </a:p>
        </p:txBody>
      </p:sp>
      <p:pic>
        <p:nvPicPr>
          <p:cNvPr id="7170" name="Picture 2" descr="Image result for boat bike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974794"/>
            <a:ext cx="6518564" cy="488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8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479</Words>
  <Application>Microsoft Office PowerPoint</Application>
  <PresentationFormat>와이드스크린</PresentationFormat>
  <Paragraphs>75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2" baseType="lpstr">
      <vt:lpstr>맑은 고딕</vt:lpstr>
      <vt:lpstr>Arial</vt:lpstr>
      <vt:lpstr>Century Gothic</vt:lpstr>
      <vt:lpstr>Wingdings 3</vt:lpstr>
      <vt:lpstr>이온</vt:lpstr>
      <vt:lpstr>How Green Are You?  </vt:lpstr>
      <vt:lpstr>Write 1 – 12 in your textbook  Write your answers </vt:lpstr>
      <vt:lpstr>1. Do you turn off the TV and computer? </vt:lpstr>
      <vt:lpstr>2.  When you brush your teeth, do you let the water run? </vt:lpstr>
      <vt:lpstr>3. Do you grow your own food at home?  </vt:lpstr>
      <vt:lpstr>4.  How many light bulbs are “low energy” light bulbs in your house?  </vt:lpstr>
      <vt:lpstr>5. How much garbage do you recycle?  </vt:lpstr>
      <vt:lpstr>6.  Do you grow flowers?  </vt:lpstr>
      <vt:lpstr>7.  How did you travel on your last holiday? </vt:lpstr>
      <vt:lpstr>8. How do you travel to school?  </vt:lpstr>
      <vt:lpstr>9. Shower or Bath? </vt:lpstr>
      <vt:lpstr>10. When you buy a present, what is most important? </vt:lpstr>
      <vt:lpstr>11. What do you think of bees? </vt:lpstr>
      <vt:lpstr>12. How many times do you reuse plastic bags? </vt:lpstr>
      <vt:lpstr>Results – add your points</vt:lpstr>
      <vt:lpstr>Results – add your points</vt:lpstr>
      <vt:lpstr>Results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Green Are You?</dc:title>
  <dc:creator>user</dc:creator>
  <cp:lastModifiedBy>user</cp:lastModifiedBy>
  <cp:revision>8</cp:revision>
  <dcterms:created xsi:type="dcterms:W3CDTF">2016-08-29T00:21:48Z</dcterms:created>
  <dcterms:modified xsi:type="dcterms:W3CDTF">2016-08-29T01:02:51Z</dcterms:modified>
</cp:coreProperties>
</file>