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4" r:id="rId9"/>
    <p:sldId id="265" r:id="rId10"/>
    <p:sldId id="267" r:id="rId11"/>
    <p:sldId id="262" r:id="rId12"/>
    <p:sldId id="263" r:id="rId13"/>
    <p:sldId id="268" r:id="rId14"/>
    <p:sldId id="27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5B40D-50FB-4857-8162-03D92F577790}" type="datetimeFigureOut">
              <a:rPr lang="en-US" smtClean="0"/>
              <a:t>9/5/2016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67FB4-BD85-4B95-A25B-BDF5380DD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43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5B40D-50FB-4857-8162-03D92F577790}" type="datetimeFigureOut">
              <a:rPr lang="en-US" smtClean="0"/>
              <a:t>9/5/2016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67FB4-BD85-4B95-A25B-BDF5380DD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931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5B40D-50FB-4857-8162-03D92F577790}" type="datetimeFigureOut">
              <a:rPr lang="en-US" smtClean="0"/>
              <a:t>9/5/2016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67FB4-BD85-4B95-A25B-BDF5380DD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339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5B40D-50FB-4857-8162-03D92F577790}" type="datetimeFigureOut">
              <a:rPr lang="en-US" smtClean="0"/>
              <a:t>9/5/2016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67FB4-BD85-4B95-A25B-BDF5380DD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521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5B40D-50FB-4857-8162-03D92F577790}" type="datetimeFigureOut">
              <a:rPr lang="en-US" smtClean="0"/>
              <a:t>9/5/2016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67FB4-BD85-4B95-A25B-BDF5380DD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134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5B40D-50FB-4857-8162-03D92F577790}" type="datetimeFigureOut">
              <a:rPr lang="en-US" smtClean="0"/>
              <a:t>9/5/2016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67FB4-BD85-4B95-A25B-BDF5380DD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676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5B40D-50FB-4857-8162-03D92F577790}" type="datetimeFigureOut">
              <a:rPr lang="en-US" smtClean="0"/>
              <a:t>9/5/2016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67FB4-BD85-4B95-A25B-BDF5380DD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607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5B40D-50FB-4857-8162-03D92F577790}" type="datetimeFigureOut">
              <a:rPr lang="en-US" smtClean="0"/>
              <a:t>9/5/2016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67FB4-BD85-4B95-A25B-BDF5380DD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221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5B40D-50FB-4857-8162-03D92F577790}" type="datetimeFigureOut">
              <a:rPr lang="en-US" smtClean="0"/>
              <a:t>9/5/2016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67FB4-BD85-4B95-A25B-BDF5380DD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661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5B40D-50FB-4857-8162-03D92F577790}" type="datetimeFigureOut">
              <a:rPr lang="en-US" smtClean="0"/>
              <a:t>9/5/2016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67FB4-BD85-4B95-A25B-BDF5380DD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910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5B40D-50FB-4857-8162-03D92F577790}" type="datetimeFigureOut">
              <a:rPr lang="en-US" smtClean="0"/>
              <a:t>9/5/2016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67FB4-BD85-4B95-A25B-BDF5380DD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54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35B40D-50FB-4857-8162-03D92F577790}" type="datetimeFigureOut">
              <a:rPr lang="en-US" smtClean="0"/>
              <a:t>9/5/2016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067FB4-BD85-4B95-A25B-BDF5380DD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6631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 </a:t>
            </a:r>
            <a:r>
              <a:rPr lang="en-US" dirty="0"/>
              <a:t>D</a:t>
            </a:r>
            <a:r>
              <a:rPr lang="en-US" dirty="0" smtClean="0"/>
              <a:t>id You Do? </a:t>
            </a:r>
            <a:endParaRPr 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82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/>
              <a:t>I _______ the swimming pool. </a:t>
            </a:r>
            <a:endParaRPr lang="en-US" sz="6000" dirty="0"/>
          </a:p>
        </p:txBody>
      </p:sp>
      <p:pic>
        <p:nvPicPr>
          <p:cNvPr id="9218" name="Picture 2" descr="Image result for swimming po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503714"/>
            <a:ext cx="12192001" cy="435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7599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/>
              <a:t>I ______ Berry </a:t>
            </a:r>
            <a:r>
              <a:rPr lang="en-US" sz="6000" dirty="0" err="1" smtClean="0"/>
              <a:t>Bingsu</a:t>
            </a:r>
            <a:r>
              <a:rPr lang="en-US" sz="6000" dirty="0" smtClean="0"/>
              <a:t>.  </a:t>
            </a:r>
            <a:endParaRPr lang="en-US" sz="6000" dirty="0"/>
          </a:p>
        </p:txBody>
      </p:sp>
      <p:pic>
        <p:nvPicPr>
          <p:cNvPr id="10242" name="Picture 2" descr="Image result for bings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5030" y="1568015"/>
            <a:ext cx="5648325" cy="518160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9418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/>
              <a:t>I ________ my teeth.  </a:t>
            </a:r>
            <a:endParaRPr lang="en-US" sz="6000" dirty="0"/>
          </a:p>
        </p:txBody>
      </p:sp>
      <p:pic>
        <p:nvPicPr>
          <p:cNvPr id="11266" name="Picture 2" descr="Image result for brushing tee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34637"/>
            <a:ext cx="12192000" cy="522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9423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/>
              <a:t>I _______ my face.  </a:t>
            </a:r>
            <a:endParaRPr lang="en-US" sz="6000" dirty="0"/>
          </a:p>
        </p:txBody>
      </p:sp>
      <p:pic>
        <p:nvPicPr>
          <p:cNvPr id="12290" name="Picture 2" descr="Image result for washing fa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12192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1076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/>
              <a:t>I _______ my face.  </a:t>
            </a:r>
            <a:endParaRPr lang="en-US" sz="6000" dirty="0"/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983673" y="487131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Yes, I washed my face.  </a:t>
            </a:r>
            <a:endParaRPr lang="en-US" sz="60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983673" y="261822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Did you wash your face? </a:t>
            </a:r>
            <a:endParaRPr lang="en-US" sz="60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오른쪽 화살표 2"/>
          <p:cNvSpPr/>
          <p:nvPr/>
        </p:nvSpPr>
        <p:spPr>
          <a:xfrm rot="17343847">
            <a:off x="4765840" y="4161632"/>
            <a:ext cx="1654920" cy="491836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90" name="Picture 2" descr="Image result for washing fa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12192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6957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Did you… ?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Image result for brushing tee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34637"/>
            <a:ext cx="12192000" cy="522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2525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Did you… ?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 descr="Image result for star gaz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87336"/>
            <a:ext cx="12106709" cy="3823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6526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Did you… ?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Image result for watching movi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80105"/>
            <a:ext cx="12192000" cy="4277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7195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Did you… ?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Image result for bings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5030" y="1568015"/>
            <a:ext cx="5648325" cy="518160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0769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Did you… ?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Image result for camp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0907"/>
            <a:ext cx="12192000" cy="5460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325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/>
              <a:t>I went _______.  </a:t>
            </a:r>
            <a:endParaRPr lang="en-US" sz="6000" dirty="0"/>
          </a:p>
        </p:txBody>
      </p:sp>
      <p:pic>
        <p:nvPicPr>
          <p:cNvPr id="1026" name="Picture 2" descr="Image result for camp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0907"/>
            <a:ext cx="12192000" cy="5460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2226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Did you… ?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Image result for studying geograph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15866"/>
            <a:ext cx="7855527" cy="4842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5525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Did you… ?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Image result for reading book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1319"/>
            <a:ext cx="12192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807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did you do during vacation?  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One student will come to the front. </a:t>
            </a:r>
          </a:p>
          <a:p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That student will write something they did during vacation secretly on the white board. </a:t>
            </a:r>
          </a:p>
          <a:p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The other students take turns guessing, “Did you…?”  </a:t>
            </a:r>
          </a:p>
          <a:p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Whoever guesses correctly gets a stamp and is the next student to the front.  </a:t>
            </a:r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834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/>
              <a:t>I _____ books.  </a:t>
            </a:r>
            <a:endParaRPr lang="en-US" sz="6000" dirty="0"/>
          </a:p>
        </p:txBody>
      </p:sp>
      <p:pic>
        <p:nvPicPr>
          <p:cNvPr id="2050" name="Picture 2" descr="Image result for reading book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1319"/>
            <a:ext cx="12192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3192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/>
              <a:t>I ________ a movie.  </a:t>
            </a:r>
            <a:endParaRPr lang="en-US" sz="6000" dirty="0"/>
          </a:p>
        </p:txBody>
      </p:sp>
      <p:pic>
        <p:nvPicPr>
          <p:cNvPr id="3074" name="Picture 2" descr="Image result for watching movi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80105"/>
            <a:ext cx="12192000" cy="4277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4660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/>
              <a:t>I _____ stars.  </a:t>
            </a:r>
            <a:endParaRPr lang="en-US" sz="6000" dirty="0"/>
          </a:p>
        </p:txBody>
      </p:sp>
      <p:pic>
        <p:nvPicPr>
          <p:cNvPr id="4098" name="Picture 2" descr="Image result for star gaz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87336"/>
            <a:ext cx="12106709" cy="3823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923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taking pictur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00"/>
            <a:ext cx="12192000" cy="6858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-938646" y="510598"/>
            <a:ext cx="7256318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>
                <a:solidFill>
                  <a:schemeClr val="bg1"/>
                </a:solidFill>
              </a:rPr>
              <a:t>I _____ pictures.  </a:t>
            </a:r>
            <a:endParaRPr lang="en-US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03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/>
              <a:t>I _____ to </a:t>
            </a:r>
            <a:r>
              <a:rPr lang="en-US" sz="6000" dirty="0" err="1" smtClean="0"/>
              <a:t>Jeju</a:t>
            </a:r>
            <a:r>
              <a:rPr lang="en-US" sz="6000" dirty="0" smtClean="0"/>
              <a:t> Island.  </a:t>
            </a:r>
            <a:endParaRPr lang="en-US" sz="6000" dirty="0"/>
          </a:p>
        </p:txBody>
      </p:sp>
      <p:pic>
        <p:nvPicPr>
          <p:cNvPr id="6146" name="Picture 2" descr="Image result for jej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18318"/>
            <a:ext cx="12192000" cy="5485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930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/>
              <a:t>I _______ about the earth.  </a:t>
            </a:r>
            <a:endParaRPr lang="en-US" sz="6000" dirty="0"/>
          </a:p>
        </p:txBody>
      </p:sp>
      <p:pic>
        <p:nvPicPr>
          <p:cNvPr id="7170" name="Picture 2" descr="Image result for studying geograph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15866"/>
            <a:ext cx="7855527" cy="4842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873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/>
              <a:t>I _______ English.  </a:t>
            </a:r>
            <a:endParaRPr lang="en-US" sz="6000" dirty="0"/>
          </a:p>
        </p:txBody>
      </p:sp>
      <p:pic>
        <p:nvPicPr>
          <p:cNvPr id="8194" name="Picture 2" descr="Image result for study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95889"/>
            <a:ext cx="12192000" cy="4762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1971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</TotalTime>
  <Words>164</Words>
  <Application>Microsoft Office PowerPoint</Application>
  <PresentationFormat>와이드스크린</PresentationFormat>
  <Paragraphs>29</Paragraphs>
  <Slides>22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22</vt:i4>
      </vt:variant>
    </vt:vector>
  </HeadingPairs>
  <TitlesOfParts>
    <vt:vector size="27" baseType="lpstr">
      <vt:lpstr>맑은 고딕</vt:lpstr>
      <vt:lpstr>Arial</vt:lpstr>
      <vt:lpstr>Calibri</vt:lpstr>
      <vt:lpstr>Calibri Light</vt:lpstr>
      <vt:lpstr>Office Theme</vt:lpstr>
      <vt:lpstr>What Did You Do? </vt:lpstr>
      <vt:lpstr>I went _______.  </vt:lpstr>
      <vt:lpstr>I _____ books.  </vt:lpstr>
      <vt:lpstr>I ________ a movie.  </vt:lpstr>
      <vt:lpstr>I _____ stars.  </vt:lpstr>
      <vt:lpstr>I _____ pictures.  </vt:lpstr>
      <vt:lpstr>I _____ to Jeju Island.  </vt:lpstr>
      <vt:lpstr>I _______ about the earth.  </vt:lpstr>
      <vt:lpstr>I _______ English.  </vt:lpstr>
      <vt:lpstr>I _______ the swimming pool. </vt:lpstr>
      <vt:lpstr>I ______ Berry Bingsu.  </vt:lpstr>
      <vt:lpstr>I ________ my teeth.  </vt:lpstr>
      <vt:lpstr>I _______ my face.  </vt:lpstr>
      <vt:lpstr>I _______ my face.  </vt:lpstr>
      <vt:lpstr>Did you… ?</vt:lpstr>
      <vt:lpstr>Did you… ?</vt:lpstr>
      <vt:lpstr>Did you… ?</vt:lpstr>
      <vt:lpstr>Did you… ?</vt:lpstr>
      <vt:lpstr>Did you… ?</vt:lpstr>
      <vt:lpstr>Did you… ?</vt:lpstr>
      <vt:lpstr>Did you… ?</vt:lpstr>
      <vt:lpstr>What did you do during vacation? 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Did You Do?</dc:title>
  <dc:creator>user</dc:creator>
  <cp:lastModifiedBy>user</cp:lastModifiedBy>
  <cp:revision>4</cp:revision>
  <dcterms:created xsi:type="dcterms:W3CDTF">2016-09-02T06:48:22Z</dcterms:created>
  <dcterms:modified xsi:type="dcterms:W3CDTF">2016-09-04T23:50:36Z</dcterms:modified>
</cp:coreProperties>
</file>