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2" r:id="rId4"/>
    <p:sldId id="263" r:id="rId5"/>
    <p:sldId id="264" r:id="rId6"/>
    <p:sldId id="257" r:id="rId7"/>
    <p:sldId id="258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094A-BA3D-411A-A5F9-FD38CC01A22B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59FD-734F-456F-B059-9B53EB376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702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094A-BA3D-411A-A5F9-FD38CC01A22B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59FD-734F-456F-B059-9B53EB376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030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094A-BA3D-411A-A5F9-FD38CC01A22B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59FD-734F-456F-B059-9B53EB376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360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094A-BA3D-411A-A5F9-FD38CC01A22B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59FD-734F-456F-B059-9B53EB376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161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094A-BA3D-411A-A5F9-FD38CC01A22B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59FD-734F-456F-B059-9B53EB376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648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094A-BA3D-411A-A5F9-FD38CC01A22B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59FD-734F-456F-B059-9B53EB376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51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094A-BA3D-411A-A5F9-FD38CC01A22B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59FD-734F-456F-B059-9B53EB376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495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094A-BA3D-411A-A5F9-FD38CC01A22B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59FD-734F-456F-B059-9B53EB376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81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094A-BA3D-411A-A5F9-FD38CC01A22B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59FD-734F-456F-B059-9B53EB376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800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094A-BA3D-411A-A5F9-FD38CC01A22B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59FD-734F-456F-B059-9B53EB376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188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094A-BA3D-411A-A5F9-FD38CC01A22B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59FD-734F-456F-B059-9B53EB376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043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7094A-BA3D-411A-A5F9-FD38CC01A22B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C59FD-734F-456F-B059-9B53EB376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945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Can you Help Me? 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Snake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31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순서도: 순차적 액세스 저장소 3"/>
          <p:cNvSpPr/>
          <p:nvPr/>
        </p:nvSpPr>
        <p:spPr>
          <a:xfrm flipH="1">
            <a:off x="3727938" y="0"/>
            <a:ext cx="6597747" cy="2968283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you help me paint a picture?  </a:t>
            </a:r>
            <a:endParaRPr lang="ko-KR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순서도: 순차적 액세스 저장소 4"/>
          <p:cNvSpPr/>
          <p:nvPr/>
        </p:nvSpPr>
        <p:spPr>
          <a:xfrm>
            <a:off x="2821748" y="3333408"/>
            <a:ext cx="5992837" cy="3174511"/>
          </a:xfrm>
          <a:prstGeom prst="flowChartMagneticTap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Sorry, I can’t. </a:t>
            </a:r>
          </a:p>
          <a:p>
            <a:pPr algn="ctr"/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I’m busy.  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2130" y="241081"/>
            <a:ext cx="3010486" cy="4053724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8814585" y="3066757"/>
            <a:ext cx="3756072" cy="4838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512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순서도: 순차적 액세스 저장소 3"/>
          <p:cNvSpPr/>
          <p:nvPr/>
        </p:nvSpPr>
        <p:spPr>
          <a:xfrm flipH="1">
            <a:off x="3727938" y="0"/>
            <a:ext cx="6597747" cy="2968283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you help me paint a picture?  </a:t>
            </a:r>
            <a:endParaRPr lang="ko-KR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순서도: 순차적 액세스 저장소 4"/>
          <p:cNvSpPr/>
          <p:nvPr/>
        </p:nvSpPr>
        <p:spPr>
          <a:xfrm>
            <a:off x="2821748" y="3333408"/>
            <a:ext cx="5992837" cy="3174511"/>
          </a:xfrm>
          <a:prstGeom prst="flowChartMagneticTap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Yes, I can.  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2130" y="241081"/>
            <a:ext cx="3010486" cy="4053724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8814585" y="3066757"/>
            <a:ext cx="3756072" cy="4838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250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순서도: 순차적 액세스 저장소 3"/>
          <p:cNvSpPr/>
          <p:nvPr/>
        </p:nvSpPr>
        <p:spPr>
          <a:xfrm flipH="1">
            <a:off x="3727938" y="0"/>
            <a:ext cx="6597747" cy="2968283"/>
          </a:xfrm>
          <a:prstGeom prst="flowChartMagneticTap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you help me play badminton?  </a:t>
            </a:r>
            <a:endParaRPr lang="ko-KR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순서도: 순차적 액세스 저장소 4"/>
          <p:cNvSpPr/>
          <p:nvPr/>
        </p:nvSpPr>
        <p:spPr>
          <a:xfrm>
            <a:off x="2821748" y="3333408"/>
            <a:ext cx="5992837" cy="3174511"/>
          </a:xfrm>
          <a:prstGeom prst="flowChartMagneticTap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Yes, I can.  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2578" y="-168812"/>
            <a:ext cx="3625360" cy="4838377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8814585" y="2968283"/>
            <a:ext cx="3506373" cy="4838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045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Make a Line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491208" y="2521772"/>
            <a:ext cx="2752571" cy="3655191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3667567" y="1865849"/>
            <a:ext cx="3756072" cy="4838377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7423639" y="2019623"/>
            <a:ext cx="3506373" cy="4838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10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Split the class into two groups that will race against each other to </a:t>
            </a:r>
            <a:r>
              <a:rPr lang="en-US" smtClean="0"/>
              <a:t>make </a:t>
            </a:r>
            <a:r>
              <a:rPr lang="en-US" smtClean="0"/>
              <a:t>a</a:t>
            </a:r>
            <a:br>
              <a:rPr lang="en-US" smtClean="0"/>
            </a:br>
            <a:r>
              <a:rPr lang="en-US" smtClean="0"/>
              <a:t> </a:t>
            </a:r>
            <a:r>
              <a:rPr lang="en-US" smtClean="0"/>
              <a:t>snake. 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Each student will have a card</a:t>
            </a:r>
          </a:p>
          <a:p>
            <a:pPr lvl="1"/>
            <a:r>
              <a:rPr lang="en-US" dirty="0" smtClean="0"/>
              <a:t>Each card has something they need help with and something they can do</a:t>
            </a:r>
          </a:p>
          <a:p>
            <a:pPr lvl="1"/>
            <a:endParaRPr lang="en-US" dirty="0"/>
          </a:p>
          <a:p>
            <a:r>
              <a:rPr lang="en-US" dirty="0" smtClean="0"/>
              <a:t>Students must ask, “Can you…?”</a:t>
            </a:r>
          </a:p>
          <a:p>
            <a:pPr lvl="1"/>
            <a:r>
              <a:rPr lang="en-US" dirty="0" smtClean="0"/>
              <a:t>Something they need help with </a:t>
            </a:r>
          </a:p>
          <a:p>
            <a:pPr lvl="1"/>
            <a:r>
              <a:rPr lang="en-US" dirty="0" smtClean="0"/>
              <a:t>Students can answer, “Yes, I can.” or “Sorry, I can’t”  </a:t>
            </a:r>
          </a:p>
          <a:p>
            <a:pPr lvl="1"/>
            <a:endParaRPr lang="en-US" dirty="0"/>
          </a:p>
          <a:p>
            <a:r>
              <a:rPr lang="en-US" dirty="0" smtClean="0"/>
              <a:t>Finally, the class will lineup in order to complete the game.  </a:t>
            </a:r>
            <a:r>
              <a:rPr lang="en-US" dirty="0"/>
              <a:t>	</a:t>
            </a:r>
            <a:endParaRPr lang="en-US" dirty="0" smtClean="0"/>
          </a:p>
          <a:p>
            <a:pPr lvl="1"/>
            <a:r>
              <a:rPr lang="en-US" dirty="0" smtClean="0"/>
              <a:t>Keep a timer to compare classes (make it a competition)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14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9664" y="74178"/>
            <a:ext cx="2880000" cy="3600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>
                <a:solidFill>
                  <a:srgbClr val="0070C0"/>
                </a:solidFill>
              </a:rPr>
              <a:t>c</a:t>
            </a:r>
            <a:r>
              <a:rPr lang="en-US" sz="3200" dirty="0" smtClean="0">
                <a:solidFill>
                  <a:srgbClr val="0070C0"/>
                </a:solidFill>
              </a:rPr>
              <a:t>lean my room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>
                <a:solidFill>
                  <a:srgbClr val="C00000"/>
                </a:solidFill>
              </a:rPr>
              <a:t>do homework 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2959664" y="7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>
                <a:solidFill>
                  <a:srgbClr val="0070C0"/>
                </a:solidFill>
              </a:rPr>
              <a:t>with my homework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make a cake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5839664" y="7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make a cake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carry the bag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8719664" y="7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carry my bag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make juice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 rot="16200000">
            <a:off x="439664" y="331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make juice</a:t>
            </a:r>
          </a:p>
          <a:p>
            <a:pPr algn="ctr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play baseball 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 rot="16200000">
            <a:off x="6199664" y="331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play baseball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grow a flower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36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9664" y="74178"/>
            <a:ext cx="2880000" cy="3600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>
                <a:solidFill>
                  <a:srgbClr val="0070C0"/>
                </a:solidFill>
              </a:rPr>
              <a:t>grow my flower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>
                <a:solidFill>
                  <a:srgbClr val="C00000"/>
                </a:solidFill>
              </a:rPr>
              <a:t>jump rope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2959664" y="7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jump rope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sing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5839664" y="7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sing a song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order food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8719664" y="7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order food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write 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 rot="16200000">
            <a:off x="439664" y="331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write a letter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speak English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 rot="16200000">
            <a:off x="6199664" y="331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speak English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ride a bike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09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4231351</TotalTime>
  <Words>104</Words>
  <Application>Microsoft Office PowerPoint</Application>
  <PresentationFormat>와이드스크린</PresentationFormat>
  <Paragraphs>35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3" baseType="lpstr">
      <vt:lpstr>맑은 고딕</vt:lpstr>
      <vt:lpstr>Arial</vt:lpstr>
      <vt:lpstr>Calibri</vt:lpstr>
      <vt:lpstr>Calibri Light</vt:lpstr>
      <vt:lpstr>Office Theme</vt:lpstr>
      <vt:lpstr>Can you Help Me? </vt:lpstr>
      <vt:lpstr>PowerPoint 프레젠테이션</vt:lpstr>
      <vt:lpstr>PowerPoint 프레젠테이션</vt:lpstr>
      <vt:lpstr>PowerPoint 프레젠테이션</vt:lpstr>
      <vt:lpstr>Make a Line</vt:lpstr>
      <vt:lpstr>Rules</vt:lpstr>
      <vt:lpstr>Help me:  clean my room  I can:   do homework </vt:lpstr>
      <vt:lpstr>Help me:  grow my flower  I can:   jump rope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 you Help Me? </dc:title>
  <dc:creator>user</dc:creator>
  <cp:lastModifiedBy>user</cp:lastModifiedBy>
  <cp:revision>8</cp:revision>
  <cp:lastPrinted>2016-09-19T00:22:51Z</cp:lastPrinted>
  <dcterms:created xsi:type="dcterms:W3CDTF">2016-09-19T00:11:55Z</dcterms:created>
  <dcterms:modified xsi:type="dcterms:W3CDTF">2017-02-27T04:23:00Z</dcterms:modified>
</cp:coreProperties>
</file>