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0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3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6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4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9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1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8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4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094A-BA3D-411A-A5F9-FD38CC01A22B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59FD-734F-456F-B059-9B53EB37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4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you Help Me?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Snake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순서도: 순차적 액세스 저장소 3"/>
          <p:cNvSpPr/>
          <p:nvPr/>
        </p:nvSpPr>
        <p:spPr>
          <a:xfrm flipH="1">
            <a:off x="3727938" y="0"/>
            <a:ext cx="6597747" cy="2968283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help me paint a picture?  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순서도: 순차적 액세스 저장소 4"/>
          <p:cNvSpPr/>
          <p:nvPr/>
        </p:nvSpPr>
        <p:spPr>
          <a:xfrm>
            <a:off x="2821748" y="3333408"/>
            <a:ext cx="5992837" cy="3174511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Sorry, I can’t. </a:t>
            </a:r>
          </a:p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I’m busy. 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30" y="241081"/>
            <a:ext cx="3010486" cy="405372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8814585" y="3066757"/>
            <a:ext cx="3756072" cy="483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1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순서도: 순차적 액세스 저장소 3"/>
          <p:cNvSpPr/>
          <p:nvPr/>
        </p:nvSpPr>
        <p:spPr>
          <a:xfrm flipH="1">
            <a:off x="3727938" y="0"/>
            <a:ext cx="6597747" cy="2968283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help me paint a picture?  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순서도: 순차적 액세스 저장소 4"/>
          <p:cNvSpPr/>
          <p:nvPr/>
        </p:nvSpPr>
        <p:spPr>
          <a:xfrm>
            <a:off x="2821748" y="3333408"/>
            <a:ext cx="5992837" cy="3174511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 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30" y="241081"/>
            <a:ext cx="3010486" cy="405372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8814585" y="3066757"/>
            <a:ext cx="3756072" cy="483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5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순서도: 순차적 액세스 저장소 3"/>
          <p:cNvSpPr/>
          <p:nvPr/>
        </p:nvSpPr>
        <p:spPr>
          <a:xfrm flipH="1">
            <a:off x="3727938" y="0"/>
            <a:ext cx="6597747" cy="2968283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help me play badminton?  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순서도: 순차적 액세스 저장소 4"/>
          <p:cNvSpPr/>
          <p:nvPr/>
        </p:nvSpPr>
        <p:spPr>
          <a:xfrm>
            <a:off x="2821748" y="3333408"/>
            <a:ext cx="5992837" cy="3174511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  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578" y="-168812"/>
            <a:ext cx="3625360" cy="483837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8814585" y="2968283"/>
            <a:ext cx="3506373" cy="483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Make a 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491208" y="2521772"/>
            <a:ext cx="2752571" cy="365519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667567" y="1865849"/>
            <a:ext cx="3756072" cy="483837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7423639" y="2019623"/>
            <a:ext cx="3506373" cy="483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Split the class into two groups that will race against each other to </a:t>
            </a:r>
            <a:r>
              <a:rPr lang="en-US" smtClean="0"/>
              <a:t>make </a:t>
            </a:r>
            <a:r>
              <a:rPr lang="en-US" smtClean="0"/>
              <a:t>a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mtClean="0"/>
              <a:t>snake.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student will have a card</a:t>
            </a:r>
          </a:p>
          <a:p>
            <a:pPr lvl="1"/>
            <a:r>
              <a:rPr lang="en-US" dirty="0" smtClean="0"/>
              <a:t>Each card has something they need help with and something they can do</a:t>
            </a:r>
          </a:p>
          <a:p>
            <a:pPr lvl="1"/>
            <a:endParaRPr lang="en-US" dirty="0"/>
          </a:p>
          <a:p>
            <a:r>
              <a:rPr lang="en-US" dirty="0" smtClean="0"/>
              <a:t>Students must ask, “Can you…?”</a:t>
            </a:r>
          </a:p>
          <a:p>
            <a:pPr lvl="1"/>
            <a:r>
              <a:rPr lang="en-US" dirty="0" smtClean="0"/>
              <a:t>Something they need help with </a:t>
            </a:r>
          </a:p>
          <a:p>
            <a:pPr lvl="1"/>
            <a:r>
              <a:rPr lang="en-US" dirty="0" smtClean="0"/>
              <a:t>Students can answer, “Yes, I can.” or “Sorry, I can’t”  </a:t>
            </a:r>
          </a:p>
          <a:p>
            <a:pPr lvl="1"/>
            <a:endParaRPr lang="en-US" dirty="0"/>
          </a:p>
          <a:p>
            <a:r>
              <a:rPr lang="en-US" dirty="0" smtClean="0"/>
              <a:t>Finally, the class will lineup in order to complete the game. 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Keep a timer to compare classes (make it a competition)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70C0"/>
                </a:solidFill>
              </a:rPr>
              <a:t>c</a:t>
            </a:r>
            <a:r>
              <a:rPr lang="en-US" sz="3200" dirty="0" smtClean="0">
                <a:solidFill>
                  <a:srgbClr val="0070C0"/>
                </a:solidFill>
              </a:rPr>
              <a:t>lean my room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do homework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with my homework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make a cake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make a cake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carry the bag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carry my bag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make juice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make juice</a:t>
            </a:r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play baseball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play baseball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grow a flower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0070C0"/>
                </a:solidFill>
              </a:rPr>
              <a:t>grow my flower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jump rope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jump rope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sing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sing a song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order food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order food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write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write a letter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speak English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speak English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ride a bike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4231351</TotalTime>
  <Words>104</Words>
  <Application>Microsoft Office PowerPoint</Application>
  <PresentationFormat>와이드스크린</PresentationFormat>
  <Paragraphs>35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Calibri Light</vt:lpstr>
      <vt:lpstr>Office Theme</vt:lpstr>
      <vt:lpstr>Can you Help Me? </vt:lpstr>
      <vt:lpstr>PowerPoint 프레젠테이션</vt:lpstr>
      <vt:lpstr>PowerPoint 프레젠테이션</vt:lpstr>
      <vt:lpstr>PowerPoint 프레젠테이션</vt:lpstr>
      <vt:lpstr>Make a Line</vt:lpstr>
      <vt:lpstr>Rules</vt:lpstr>
      <vt:lpstr>Help me:  clean my room  I can:   do homework </vt:lpstr>
      <vt:lpstr>Help me:  grow my flower  I can:   jump rope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Help Me? </dc:title>
  <dc:creator>user</dc:creator>
  <cp:lastModifiedBy>user</cp:lastModifiedBy>
  <cp:revision>8</cp:revision>
  <cp:lastPrinted>2016-09-19T00:22:51Z</cp:lastPrinted>
  <dcterms:created xsi:type="dcterms:W3CDTF">2016-09-19T00:11:55Z</dcterms:created>
  <dcterms:modified xsi:type="dcterms:W3CDTF">2017-02-27T04:23:00Z</dcterms:modified>
</cp:coreProperties>
</file>