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2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4" autoAdjust="0"/>
    <p:restoredTop sz="94660"/>
  </p:normalViewPr>
  <p:slideViewPr>
    <p:cSldViewPr>
      <p:cViewPr varScale="1">
        <p:scale>
          <a:sx n="87" d="100"/>
          <a:sy n="87" d="100"/>
        </p:scale>
        <p:origin x="17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2256-7F84-4963-B900-FE7E6920AA7A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2E32-04B6-4724-B2EF-418D1D80B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2256-7F84-4963-B900-FE7E6920AA7A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2E32-04B6-4724-B2EF-418D1D80B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2256-7F84-4963-B900-FE7E6920AA7A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2E32-04B6-4724-B2EF-418D1D80B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2256-7F84-4963-B900-FE7E6920AA7A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2E32-04B6-4724-B2EF-418D1D80B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2256-7F84-4963-B900-FE7E6920AA7A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2E32-04B6-4724-B2EF-418D1D80B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2256-7F84-4963-B900-FE7E6920AA7A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2E32-04B6-4724-B2EF-418D1D80B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2256-7F84-4963-B900-FE7E6920AA7A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2E32-04B6-4724-B2EF-418D1D80B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2256-7F84-4963-B900-FE7E6920AA7A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2E32-04B6-4724-B2EF-418D1D80B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2256-7F84-4963-B900-FE7E6920AA7A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2E32-04B6-4724-B2EF-418D1D80B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2256-7F84-4963-B900-FE7E6920AA7A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2E32-04B6-4724-B2EF-418D1D80B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2256-7F84-4963-B900-FE7E6920AA7A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2E32-04B6-4724-B2EF-418D1D80B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2256-7F84-4963-B900-FE7E6920AA7A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2E32-04B6-4724-B2EF-418D1D80B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Scattergory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Library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studyinuk.universiablogs.net/files/libra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8153"/>
            <a:ext cx="9144000" cy="5499847"/>
          </a:xfrm>
          <a:prstGeom prst="rect">
            <a:avLst/>
          </a:prstGeom>
          <a:noFill/>
        </p:spPr>
      </p:pic>
      <p:sp>
        <p:nvSpPr>
          <p:cNvPr id="5" name="직사각형 4">
            <a:hlinkClick r:id="rId3" action="ppaction://hlinksldjump"/>
          </p:cNvPr>
          <p:cNvSpPr/>
          <p:nvPr/>
        </p:nvSpPr>
        <p:spPr>
          <a:xfrm>
            <a:off x="7353980" y="5942806"/>
            <a:ext cx="1790020" cy="73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Return</a:t>
            </a:r>
            <a:r>
              <a:rPr lang="ko-KR" altLang="en-US" sz="2800" dirty="0" smtClean="0"/>
              <a:t> 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Split the class into 6 groups</a:t>
            </a:r>
          </a:p>
          <a:p>
            <a:r>
              <a:rPr lang="en-US" dirty="0" smtClean="0"/>
              <a:t>Each class will receive a white board or paper.  </a:t>
            </a:r>
          </a:p>
          <a:p>
            <a:r>
              <a:rPr lang="en-US" dirty="0" smtClean="0"/>
              <a:t>A category will be revealed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the following slides)</a:t>
            </a:r>
          </a:p>
          <a:p>
            <a:r>
              <a:rPr lang="en-US" dirty="0" smtClean="0"/>
              <a:t>Students have 2 minutes to create as many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/>
              <a:t>have to” rules / sentences as possible.</a:t>
            </a:r>
          </a:p>
          <a:p>
            <a:r>
              <a:rPr lang="en-US" dirty="0" smtClean="0"/>
              <a:t>Take up the answers</a:t>
            </a:r>
          </a:p>
          <a:p>
            <a:pPr lvl="1"/>
            <a:r>
              <a:rPr lang="en-US" dirty="0" smtClean="0"/>
              <a:t>If there is a repeat answer, no one gets the point.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hlinkClick r:id="rId2" action="ppaction://hlinksldjump"/>
          </p:cNvPr>
          <p:cNvSpPr/>
          <p:nvPr/>
        </p:nvSpPr>
        <p:spPr>
          <a:xfrm>
            <a:off x="581166" y="1605856"/>
            <a:ext cx="1656184" cy="15841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타원 4">
            <a:hlinkClick r:id="rId3" action="ppaction://hlinksldjump"/>
          </p:cNvPr>
          <p:cNvSpPr/>
          <p:nvPr/>
        </p:nvSpPr>
        <p:spPr>
          <a:xfrm>
            <a:off x="2597390" y="1605856"/>
            <a:ext cx="1656184" cy="15841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타원 5">
            <a:hlinkClick r:id="rId4" action="ppaction://hlinksldjump"/>
          </p:cNvPr>
          <p:cNvSpPr/>
          <p:nvPr/>
        </p:nvSpPr>
        <p:spPr>
          <a:xfrm>
            <a:off x="4613614" y="1605856"/>
            <a:ext cx="1656184" cy="15841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타원 6">
            <a:hlinkClick r:id="rId5" action="ppaction://hlinksldjump"/>
          </p:cNvPr>
          <p:cNvSpPr/>
          <p:nvPr/>
        </p:nvSpPr>
        <p:spPr>
          <a:xfrm>
            <a:off x="6629838" y="1605856"/>
            <a:ext cx="1656184" cy="15841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타원 7">
            <a:hlinkClick r:id="rId6" action="ppaction://hlinksldjump"/>
          </p:cNvPr>
          <p:cNvSpPr/>
          <p:nvPr/>
        </p:nvSpPr>
        <p:spPr>
          <a:xfrm>
            <a:off x="1301246" y="3409434"/>
            <a:ext cx="1656184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타원 8">
            <a:hlinkClick r:id="rId7" action="ppaction://hlinksldjump"/>
          </p:cNvPr>
          <p:cNvSpPr/>
          <p:nvPr/>
        </p:nvSpPr>
        <p:spPr>
          <a:xfrm>
            <a:off x="3425482" y="3429000"/>
            <a:ext cx="1656184" cy="15841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타원 9">
            <a:hlinkClick r:id="rId8" action="ppaction://hlinksldjump"/>
          </p:cNvPr>
          <p:cNvSpPr/>
          <p:nvPr/>
        </p:nvSpPr>
        <p:spPr>
          <a:xfrm>
            <a:off x="5796136" y="3429000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4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Museum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www.culturalexchange-cn.nl/sites/default/files/Alex%20Lebbink/C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68760"/>
            <a:ext cx="9314349" cy="5589240"/>
          </a:xfrm>
          <a:prstGeom prst="rect">
            <a:avLst/>
          </a:prstGeom>
          <a:noFill/>
        </p:spPr>
      </p:pic>
      <p:sp>
        <p:nvSpPr>
          <p:cNvPr id="4" name="직사각형 3">
            <a:hlinkClick r:id="rId3" action="ppaction://hlinksldjump"/>
          </p:cNvPr>
          <p:cNvSpPr/>
          <p:nvPr/>
        </p:nvSpPr>
        <p:spPr>
          <a:xfrm>
            <a:off x="7353981" y="5942806"/>
            <a:ext cx="1790020" cy="73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Return</a:t>
            </a:r>
            <a:r>
              <a:rPr lang="ko-KR" altLang="en-US" sz="2800" dirty="0" smtClean="0"/>
              <a:t> 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8" name="Picture 4" descr="http://www.thecleveland-hotel.com/wp-content/uploads/2014/01/St-james-park-london-mymz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6088381"/>
          </a:xfrm>
          <a:prstGeom prst="rect">
            <a:avLst/>
          </a:prstGeom>
          <a:noFill/>
        </p:spPr>
      </p:pic>
      <p:sp>
        <p:nvSpPr>
          <p:cNvPr id="5" name="직사각형 4">
            <a:hlinkClick r:id="rId3" action="ppaction://hlinksldjump"/>
          </p:cNvPr>
          <p:cNvSpPr/>
          <p:nvPr/>
        </p:nvSpPr>
        <p:spPr>
          <a:xfrm>
            <a:off x="7353980" y="6026813"/>
            <a:ext cx="1790020" cy="73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Return</a:t>
            </a:r>
            <a:r>
              <a:rPr lang="ko-KR" altLang="en-US" sz="2800" dirty="0" smtClean="0"/>
              <a:t> 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Subway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://www.photopoly.net/wp-content/uploads/09012012/Subway-photograph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6126482"/>
          </a:xfrm>
          <a:prstGeom prst="rect">
            <a:avLst/>
          </a:prstGeom>
          <a:noFill/>
        </p:spPr>
      </p:pic>
      <p:sp>
        <p:nvSpPr>
          <p:cNvPr id="5" name="직사각형 4">
            <a:hlinkClick r:id="rId3" action="ppaction://hlinksldjump"/>
          </p:cNvPr>
          <p:cNvSpPr/>
          <p:nvPr/>
        </p:nvSpPr>
        <p:spPr>
          <a:xfrm>
            <a:off x="7353980" y="5942806"/>
            <a:ext cx="1790020" cy="73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Return</a:t>
            </a:r>
            <a:r>
              <a:rPr lang="ko-KR" altLang="en-US" sz="2800" dirty="0" smtClean="0"/>
              <a:t> 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School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ellengregory.files.wordpress.com/2013/02/hogw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3847"/>
            <a:ext cx="9144000" cy="4984153"/>
          </a:xfrm>
          <a:prstGeom prst="rect">
            <a:avLst/>
          </a:prstGeom>
          <a:noFill/>
        </p:spPr>
      </p:pic>
      <p:sp>
        <p:nvSpPr>
          <p:cNvPr id="5" name="직사각형 4">
            <a:hlinkClick r:id="rId3" action="ppaction://hlinksldjump"/>
          </p:cNvPr>
          <p:cNvSpPr/>
          <p:nvPr/>
        </p:nvSpPr>
        <p:spPr>
          <a:xfrm>
            <a:off x="7353980" y="5942806"/>
            <a:ext cx="1790020" cy="73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Return</a:t>
            </a:r>
            <a:r>
              <a:rPr lang="ko-KR" altLang="en-US" sz="2800" dirty="0" smtClean="0"/>
              <a:t> 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Theater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www.panida.org/wp-content/uploads/2014/07/Panida_from-balcony-AllerGale-1920x1080px-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219"/>
            <a:ext cx="9368500" cy="5269781"/>
          </a:xfrm>
          <a:prstGeom prst="rect">
            <a:avLst/>
          </a:prstGeom>
          <a:noFill/>
        </p:spPr>
      </p:pic>
      <p:sp>
        <p:nvSpPr>
          <p:cNvPr id="5" name="직사각형 4">
            <a:hlinkClick r:id="rId3" action="ppaction://hlinksldjump"/>
          </p:cNvPr>
          <p:cNvSpPr/>
          <p:nvPr/>
        </p:nvSpPr>
        <p:spPr>
          <a:xfrm>
            <a:off x="7353980" y="5772225"/>
            <a:ext cx="1790020" cy="73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Return</a:t>
            </a:r>
            <a:r>
              <a:rPr lang="ko-KR" altLang="en-US" sz="2800" dirty="0" smtClean="0"/>
              <a:t> 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Airport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2" name="Picture 4" descr="http://www.airportwroclawtransfer.com/wp-content/gallery/frankfurt-transfer/fr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268760"/>
            <a:ext cx="9252520" cy="6113111"/>
          </a:xfrm>
          <a:prstGeom prst="rect">
            <a:avLst/>
          </a:prstGeom>
          <a:noFill/>
        </p:spPr>
      </p:pic>
      <p:sp>
        <p:nvSpPr>
          <p:cNvPr id="5" name="직사각형 4">
            <a:hlinkClick r:id="rId3" action="ppaction://hlinksldjump"/>
          </p:cNvPr>
          <p:cNvSpPr/>
          <p:nvPr/>
        </p:nvSpPr>
        <p:spPr>
          <a:xfrm>
            <a:off x="7353798" y="5942806"/>
            <a:ext cx="1790020" cy="73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Return</a:t>
            </a:r>
            <a:r>
              <a:rPr lang="ko-KR" altLang="en-US" sz="2800" dirty="0" smtClean="0"/>
              <a:t> 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44</Words>
  <Application>Microsoft Office PowerPoint</Application>
  <PresentationFormat>화면 슬라이드 쇼(4:3)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Scattergory </vt:lpstr>
      <vt:lpstr>Rules</vt:lpstr>
      <vt:lpstr>PowerPoint 프레젠테이션</vt:lpstr>
      <vt:lpstr>Museum </vt:lpstr>
      <vt:lpstr>Park</vt:lpstr>
      <vt:lpstr>Subway</vt:lpstr>
      <vt:lpstr>School </vt:lpstr>
      <vt:lpstr>Theater</vt:lpstr>
      <vt:lpstr>Airport </vt:lpstr>
      <vt:lpstr>Library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Scattegory </dc:title>
  <dc:creator>user</dc:creator>
  <cp:lastModifiedBy>user</cp:lastModifiedBy>
  <cp:revision>9</cp:revision>
  <dcterms:created xsi:type="dcterms:W3CDTF">2015-09-18T07:12:57Z</dcterms:created>
  <dcterms:modified xsi:type="dcterms:W3CDTF">2017-02-27T04:24:26Z</dcterms:modified>
</cp:coreProperties>
</file>