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0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5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0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2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7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3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4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7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8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D91A-3302-4C3C-A077-60A4D8B96380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0061-E52B-4E88-9578-205A8A9DA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8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Lisa\Desktop\flying-saucer-clip-art-ji5k9ez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068960"/>
            <a:ext cx="271242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4110" y="1268760"/>
            <a:ext cx="3575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UFO Hunter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688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 the review questions</a:t>
            </a:r>
          </a:p>
          <a:p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answer correctly, you can shoot at (click) one UFO. 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leaves, you get a stamp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moves, you don’t get a stamp</a:t>
            </a:r>
          </a:p>
        </p:txBody>
      </p:sp>
      <p:sp>
        <p:nvSpPr>
          <p:cNvPr id="4" name="Rectangle 3"/>
          <p:cNvSpPr/>
          <p:nvPr/>
        </p:nvSpPr>
        <p:spPr>
          <a:xfrm>
            <a:off x="2784042" y="384473"/>
            <a:ext cx="3575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UFO Hunter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03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7709688" y="5092304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000" dirty="0">
              <a:ln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 descr="C:\Users\Lisa\Pictures\SpaceShips\Picture1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72"/>
          <a:stretch/>
        </p:blipFill>
        <p:spPr bwMode="auto">
          <a:xfrm>
            <a:off x="439214" y="332656"/>
            <a:ext cx="2011362" cy="144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isa\Pictures\SpaceShips\Picture2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26"/>
          <a:stretch/>
        </p:blipFill>
        <p:spPr bwMode="auto">
          <a:xfrm>
            <a:off x="6372200" y="4838070"/>
            <a:ext cx="2017712" cy="144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isa\Pictures\SpaceShips\Picture3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84"/>
          <a:stretch/>
        </p:blipFill>
        <p:spPr bwMode="auto">
          <a:xfrm>
            <a:off x="6700832" y="1484784"/>
            <a:ext cx="2017712" cy="145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Lisa\Pictures\SpaceShips\Picture4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42"/>
          <a:stretch/>
        </p:blipFill>
        <p:spPr bwMode="auto">
          <a:xfrm>
            <a:off x="3491880" y="4115213"/>
            <a:ext cx="2017712" cy="144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isa\Pictures\SpaceShips\Picture5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11"/>
          <a:stretch/>
        </p:blipFill>
        <p:spPr bwMode="auto">
          <a:xfrm>
            <a:off x="971600" y="4133262"/>
            <a:ext cx="2017712" cy="147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Lisa\Pictures\SpaceShips\Picture6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10"/>
          <a:stretch/>
        </p:blipFill>
        <p:spPr bwMode="auto">
          <a:xfrm>
            <a:off x="611560" y="2636912"/>
            <a:ext cx="2017712" cy="149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43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0.27778 0.12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601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778 0.12037 L 0.15174 0.298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891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174 0.29885 L 0.44306 0.382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419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06 0.38287 L 0.42743 0.099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419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-0.53212 0.3240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15" y="162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212 0.32407 L -0.46112 -0.158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241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112 -0.1588 L -0.00452 0.3451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2518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33073 -0.5986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299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0035 0.1553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775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15532 L 0.34688 0.1342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-10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688 0.13426 L 0.14219 0.0712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43" y="-31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19 0.07129 L -0.0941 -0.117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-94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1 -0.1176 L 0.14219 0.1657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416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19 0.16574 L 0.10278 -0.0652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-1155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78 -0.06528 L -0.10191 0.1763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43" y="1208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07083 -0.1405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-70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-0.14051 L 0.26771 -0.07755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31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Lisa\Pictures\SpaceShips\Picture7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50"/>
          <a:stretch/>
        </p:blipFill>
        <p:spPr bwMode="auto">
          <a:xfrm>
            <a:off x="5436096" y="4725144"/>
            <a:ext cx="2017712" cy="151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1" descr="C:\Users\Lisa\Pictures\SpaceShips\Picture8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4"/>
          <a:stretch/>
        </p:blipFill>
        <p:spPr bwMode="auto">
          <a:xfrm>
            <a:off x="6803107" y="190064"/>
            <a:ext cx="2017712" cy="150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C:\Users\Lisa\Pictures\SpaceShips\Picture9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41"/>
          <a:stretch/>
        </p:blipFill>
        <p:spPr bwMode="auto">
          <a:xfrm>
            <a:off x="2267347" y="4869160"/>
            <a:ext cx="2017712" cy="145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3" descr="C:\Users\Lisa\Pictures\SpaceShips\Picture10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32"/>
          <a:stretch/>
        </p:blipFill>
        <p:spPr bwMode="auto">
          <a:xfrm>
            <a:off x="6660232" y="2564904"/>
            <a:ext cx="2303462" cy="152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C:\Users\Lisa\Pictures\SpaceShips\Picture11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97"/>
          <a:stretch/>
        </p:blipFill>
        <p:spPr bwMode="auto">
          <a:xfrm>
            <a:off x="2769022" y="188640"/>
            <a:ext cx="2163762" cy="15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5" descr="C:\Users\Lisa\Pictures\SpaceShips\Picture12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40"/>
          <a:stretch/>
        </p:blipFill>
        <p:spPr bwMode="auto">
          <a:xfrm>
            <a:off x="3781053" y="2673049"/>
            <a:ext cx="2303462" cy="148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6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04046E-6 L -0.30695 0.16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47" y="813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95 0.16278 L -0.30695 -0.036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9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95 -0.03653 L -0.33056 0.550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2936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4046E-6 L -0.54323 0.3202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70" y="16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27746E-6 L -0.03125 0.2559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1278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25 0.25596 L -0.53525 0.0987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8" y="-78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525 0.09873 L -0.06285 -0.1005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1" y="-99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85 -0.10057 L -0.10209 0.0987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2" y="99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50289E-6 L -0.06302 -0.2046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-102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-0.20462 L -0.55903 -0.36185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09" y="-78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903 -0.36185 L -0.07865 0.0050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10" y="183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0.00509 L 0.12604 0.0261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104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1214E-6 L -0.14167 -0.64046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-320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-0.64046 L -0.14167 -0.1056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72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7709688" y="5092304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000" dirty="0">
              <a:ln>
                <a:solidFill>
                  <a:schemeClr val="tx1"/>
                </a:solidFill>
              </a:ln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 descr="C:\Users\Lisa\Pictures\SpaceShips\Picture1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72"/>
          <a:stretch/>
        </p:blipFill>
        <p:spPr bwMode="auto">
          <a:xfrm>
            <a:off x="5359226" y="4824161"/>
            <a:ext cx="2011362" cy="144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isa\Pictures\SpaceShips\Picture2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26"/>
          <a:stretch/>
        </p:blipFill>
        <p:spPr bwMode="auto">
          <a:xfrm>
            <a:off x="4860776" y="312349"/>
            <a:ext cx="2017712" cy="144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isa\Pictures\SpaceShips\Picture3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84"/>
          <a:stretch/>
        </p:blipFill>
        <p:spPr bwMode="auto">
          <a:xfrm>
            <a:off x="3341514" y="2420888"/>
            <a:ext cx="2017712" cy="145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Lisa\Pictures\SpaceShips\Picture4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42"/>
          <a:stretch/>
        </p:blipFill>
        <p:spPr bwMode="auto">
          <a:xfrm>
            <a:off x="1115616" y="4797319"/>
            <a:ext cx="2017712" cy="144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isa\Pictures\SpaceShips\Picture5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11"/>
          <a:stretch/>
        </p:blipFill>
        <p:spPr bwMode="auto">
          <a:xfrm>
            <a:off x="6588224" y="2153555"/>
            <a:ext cx="2017712" cy="147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Lisa\Pictures\SpaceShips\Picture6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10"/>
          <a:stretch/>
        </p:blipFill>
        <p:spPr bwMode="auto">
          <a:xfrm>
            <a:off x="106760" y="836712"/>
            <a:ext cx="2017712" cy="149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4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4509E-6 L 0.24428 -0.056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28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427 -0.05641 L 0.00782 0.249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153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31214E-7 L -0.47257 -0.0601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-30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27168E-6 L 0.21354 0.0272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77" y="136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54 0.02728 L -0.08577 -0.1720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65" y="-99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6.35838E-7 L 0.22049 0.0626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31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49 0.06266 L -0.0316 -0.2101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136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6 -0.21017 L 0.59844 -0.66104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93" y="-225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62428E-7 L 0.41025 0.1976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03" y="98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025 0.19769 L -0.06232 0.2501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261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32 0.25017 L -0.0151 -0.03306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-141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1 -0.03307 L -4.44444E-6 0.2393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361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Lisa\Pictures\SpaceShips\Picture7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50"/>
          <a:stretch/>
        </p:blipFill>
        <p:spPr bwMode="auto">
          <a:xfrm>
            <a:off x="6732240" y="3068960"/>
            <a:ext cx="2017712" cy="151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1" descr="C:\Users\Lisa\Pictures\SpaceShips\Picture8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564"/>
          <a:stretch/>
        </p:blipFill>
        <p:spPr bwMode="auto">
          <a:xfrm>
            <a:off x="4283968" y="5350704"/>
            <a:ext cx="2017712" cy="150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C:\Users\Lisa\Pictures\SpaceShips\Picture9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41"/>
          <a:stretch/>
        </p:blipFill>
        <p:spPr bwMode="auto">
          <a:xfrm>
            <a:off x="971600" y="247350"/>
            <a:ext cx="2017712" cy="145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3" descr="C:\Users\Lisa\Pictures\SpaceShips\Picture10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32"/>
          <a:stretch/>
        </p:blipFill>
        <p:spPr bwMode="auto">
          <a:xfrm>
            <a:off x="2771800" y="2746033"/>
            <a:ext cx="2303462" cy="1525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C:\Users\Lisa\Pictures\SpaceShips\Picture11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97"/>
          <a:stretch/>
        </p:blipFill>
        <p:spPr bwMode="auto">
          <a:xfrm>
            <a:off x="1187624" y="4869160"/>
            <a:ext cx="2163762" cy="15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5" descr="C:\Users\Lisa\Pictures\SpaceShips\Picture12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40"/>
          <a:stretch/>
        </p:blipFill>
        <p:spPr bwMode="auto">
          <a:xfrm>
            <a:off x="5149949" y="476672"/>
            <a:ext cx="2303462" cy="148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82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89017E-6 L -0.11024 0.221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11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24 0.22151 L 0.16545 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-110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545 0.00139 L 0.2283 0.158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78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5434E-6 L -0.071 0.2168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9" y="108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 0.21688 L 0.11806 -0.0453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-1311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65896E-6 L 0.39393 0.25064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125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93 0.25064 L 0.44896 -0.2002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-225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896 -0.20023 L -0.30694 -0.0011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95" y="99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94 -0.00115 L 0.14184 -0.0011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65896E-6 L 0.18108 -0.01203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45" y="-60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40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Chris</dc:creator>
  <cp:lastModifiedBy>Tippy</cp:lastModifiedBy>
  <cp:revision>13</cp:revision>
  <dcterms:created xsi:type="dcterms:W3CDTF">2016-12-22T03:41:06Z</dcterms:created>
  <dcterms:modified xsi:type="dcterms:W3CDTF">2016-12-22T12:12:05Z</dcterms:modified>
</cp:coreProperties>
</file>