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5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2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7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3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7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D91A-3302-4C3C-A077-60A4D8B9638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0061-E52B-4E88-9578-205A8A9D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isa\Desktop\flying-saucer-clip-art-ji5k9ez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68960"/>
            <a:ext cx="271242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4110" y="1268760"/>
            <a:ext cx="3575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UFO Hunter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68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review questions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answer correctly, you can shoot at (click) one UFO.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leaves, you get a stamp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moves, you don’t get a stamp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4042" y="384473"/>
            <a:ext cx="3575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UFO Hunter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3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7709688" y="5092304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000" dirty="0">
              <a:ln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C:\Users\Lisa\Pictures\SpaceShips\Picture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72"/>
          <a:stretch/>
        </p:blipFill>
        <p:spPr bwMode="auto">
          <a:xfrm>
            <a:off x="439214" y="332656"/>
            <a:ext cx="2011362" cy="144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sa\Pictures\SpaceShips\Picture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26"/>
          <a:stretch/>
        </p:blipFill>
        <p:spPr bwMode="auto">
          <a:xfrm>
            <a:off x="6372200" y="4838070"/>
            <a:ext cx="2017712" cy="144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isa\Pictures\SpaceShips\Picture3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84"/>
          <a:stretch/>
        </p:blipFill>
        <p:spPr bwMode="auto">
          <a:xfrm>
            <a:off x="6700832" y="1484784"/>
            <a:ext cx="2017712" cy="145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isa\Pictures\SpaceShips\Picture4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42"/>
          <a:stretch/>
        </p:blipFill>
        <p:spPr bwMode="auto">
          <a:xfrm>
            <a:off x="3491880" y="4115213"/>
            <a:ext cx="2017712" cy="144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isa\Pictures\SpaceShips\Picture5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11"/>
          <a:stretch/>
        </p:blipFill>
        <p:spPr bwMode="auto">
          <a:xfrm>
            <a:off x="971600" y="4133262"/>
            <a:ext cx="2017712" cy="147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isa\Pictures\SpaceShips\Picture6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10"/>
          <a:stretch/>
        </p:blipFill>
        <p:spPr bwMode="auto">
          <a:xfrm>
            <a:off x="611560" y="2636912"/>
            <a:ext cx="2017712" cy="149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3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.27778 0.12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601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78 0.12037 L 0.15174 0.298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89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74 0.29885 L 0.44306 0.38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41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06 0.38287 L 0.42743 0.099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41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53212 0.3240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162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212 0.32407 L -0.46112 -0.158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241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12 -0.1588 L -0.00452 0.3451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251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33073 -0.598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299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0035 0.1553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75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15532 L 0.34688 0.1342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-10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88 0.13426 L 0.14219 0.0712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-31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0.07129 L -0.0941 -0.117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1 -0.1176 L 0.14219 0.1657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4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0.16574 L 0.10278 -0.0652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1155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8 -0.06528 L -0.10191 0.1763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120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7083 -0.1405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70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14051 L 0.26771 -0.077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31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Lisa\Pictures\SpaceShips\Picture7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50"/>
          <a:stretch/>
        </p:blipFill>
        <p:spPr bwMode="auto">
          <a:xfrm>
            <a:off x="5436096" y="4725144"/>
            <a:ext cx="2017712" cy="151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 descr="C:\Users\Lisa\Pictures\SpaceShips\Picture8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4"/>
          <a:stretch/>
        </p:blipFill>
        <p:spPr bwMode="auto">
          <a:xfrm>
            <a:off x="6803107" y="190064"/>
            <a:ext cx="2017712" cy="150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C:\Users\Lisa\Pictures\SpaceShips\Picture9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41"/>
          <a:stretch/>
        </p:blipFill>
        <p:spPr bwMode="auto">
          <a:xfrm>
            <a:off x="2267347" y="4869160"/>
            <a:ext cx="2017712" cy="145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3" descr="C:\Users\Lisa\Pictures\SpaceShips\Picture10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32"/>
          <a:stretch/>
        </p:blipFill>
        <p:spPr bwMode="auto">
          <a:xfrm>
            <a:off x="6660232" y="2564904"/>
            <a:ext cx="2303462" cy="152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Users\Lisa\Pictures\SpaceShips\Picture11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97"/>
          <a:stretch/>
        </p:blipFill>
        <p:spPr bwMode="auto">
          <a:xfrm>
            <a:off x="2769022" y="188640"/>
            <a:ext cx="2163762" cy="15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C:\Users\Lisa\Pictures\SpaceShips\Picture12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40"/>
          <a:stretch/>
        </p:blipFill>
        <p:spPr bwMode="auto">
          <a:xfrm>
            <a:off x="3781053" y="2673049"/>
            <a:ext cx="2303462" cy="148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04046E-6 L -0.30695 0.16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8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95 0.16278 L -0.30695 -0.036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95 -0.03653 L -0.33056 0.550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293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4046E-6 L -0.54323 0.3202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70" y="16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27746E-6 L -0.03125 0.2559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127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0.25596 L -0.53525 0.0987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-78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25 0.09873 L -0.06285 -0.1005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1" y="-99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85 -0.10057 L -0.10209 0.0987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99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50289E-6 L -0.06302 -0.204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-102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-0.20462 L -0.55903 -0.3618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9" y="-78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903 -0.36185 L -0.07865 0.0050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83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00509 L 0.12604 0.0261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10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1214E-6 L -0.14167 -0.6404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-320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-0.64046 L -0.14167 -0.1056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72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7709688" y="5092304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000" dirty="0">
              <a:ln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C:\Users\Lisa\Pictures\SpaceShips\Picture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72"/>
          <a:stretch/>
        </p:blipFill>
        <p:spPr bwMode="auto">
          <a:xfrm>
            <a:off x="5359226" y="4824161"/>
            <a:ext cx="2011362" cy="144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sa\Pictures\SpaceShips\Picture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26"/>
          <a:stretch/>
        </p:blipFill>
        <p:spPr bwMode="auto">
          <a:xfrm>
            <a:off x="4860776" y="312349"/>
            <a:ext cx="2017712" cy="144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isa\Pictures\SpaceShips\Picture3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84"/>
          <a:stretch/>
        </p:blipFill>
        <p:spPr bwMode="auto">
          <a:xfrm>
            <a:off x="3341514" y="2420888"/>
            <a:ext cx="2017712" cy="145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isa\Pictures\SpaceShips\Picture4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42"/>
          <a:stretch/>
        </p:blipFill>
        <p:spPr bwMode="auto">
          <a:xfrm>
            <a:off x="1115616" y="4797319"/>
            <a:ext cx="2017712" cy="144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isa\Pictures\SpaceShips\Picture5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11"/>
          <a:stretch/>
        </p:blipFill>
        <p:spPr bwMode="auto">
          <a:xfrm>
            <a:off x="6588224" y="2153555"/>
            <a:ext cx="2017712" cy="147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isa\Pictures\SpaceShips\Picture6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10"/>
          <a:stretch/>
        </p:blipFill>
        <p:spPr bwMode="auto">
          <a:xfrm>
            <a:off x="106760" y="836712"/>
            <a:ext cx="2017712" cy="149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34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4509E-6 L 0.24428 -0.056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28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27 -0.05641 L 0.00782 0.24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153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31214E-7 L -0.47257 -0.0601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3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27168E-6 L 0.21354 0.0272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13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54 0.02728 L -0.08577 -0.172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-99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6.35838E-7 L 0.22049 0.0626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31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49 0.06266 L -0.0316 -0.2101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136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6 -0.21017 L 0.59844 -0.6610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25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62428E-7 L 0.41025 0.1976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3" y="9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025 0.19769 L -0.06232 0.2501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261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2 0.25017 L -0.0151 -0.0330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141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 -0.03307 L -4.44444E-6 0.2393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36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Lisa\Pictures\SpaceShips\Picture7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50"/>
          <a:stretch/>
        </p:blipFill>
        <p:spPr bwMode="auto">
          <a:xfrm>
            <a:off x="6732240" y="3068960"/>
            <a:ext cx="2017712" cy="151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 descr="C:\Users\Lisa\Pictures\SpaceShips\Picture8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4"/>
          <a:stretch/>
        </p:blipFill>
        <p:spPr bwMode="auto">
          <a:xfrm>
            <a:off x="4283968" y="5350704"/>
            <a:ext cx="2017712" cy="150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C:\Users\Lisa\Pictures\SpaceShips\Picture9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41"/>
          <a:stretch/>
        </p:blipFill>
        <p:spPr bwMode="auto">
          <a:xfrm>
            <a:off x="971600" y="247350"/>
            <a:ext cx="2017712" cy="145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3" descr="C:\Users\Lisa\Pictures\SpaceShips\Picture10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32"/>
          <a:stretch/>
        </p:blipFill>
        <p:spPr bwMode="auto">
          <a:xfrm>
            <a:off x="2771800" y="2746033"/>
            <a:ext cx="2303462" cy="152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Users\Lisa\Pictures\SpaceShips\Picture11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97"/>
          <a:stretch/>
        </p:blipFill>
        <p:spPr bwMode="auto">
          <a:xfrm>
            <a:off x="1187624" y="4869160"/>
            <a:ext cx="2163762" cy="15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C:\Users\Lisa\Pictures\SpaceShips\Picture12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40"/>
          <a:stretch/>
        </p:blipFill>
        <p:spPr bwMode="auto">
          <a:xfrm>
            <a:off x="5149949" y="476672"/>
            <a:ext cx="2303462" cy="148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8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89017E-6 L -0.11024 0.221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1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4 0.22151 L 0.16545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-11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00139 L 0.2283 0.158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78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5434E-6 L -0.071 0.2168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108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 0.21688 L 0.11806 -0.045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31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5896E-6 L 0.39393 0.2506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12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93 0.25064 L 0.44896 -0.2002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225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96 -0.20023 L -0.30694 -0.0011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95" y="99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94 -0.00115 L 0.14184 -0.001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5896E-6 L 0.18108 -0.0120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6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Chris</dc:creator>
  <cp:lastModifiedBy>Tippy</cp:lastModifiedBy>
  <cp:revision>13</cp:revision>
  <dcterms:created xsi:type="dcterms:W3CDTF">2016-12-22T03:41:06Z</dcterms:created>
  <dcterms:modified xsi:type="dcterms:W3CDTF">2016-12-22T12:12:05Z</dcterms:modified>
</cp:coreProperties>
</file>