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6B6B"/>
    <a:srgbClr val="BD5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5FA7A704-9F1C-4FD3-85D1-57AF2D7FD0E8}" type="datetimeFigureOut">
              <a:pPr/>
              <a:t>12/16/2015</a:t>
            </a:fld>
            <a:endParaRPr 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/>
              <a:t>마스터 텍스트 스타일을 편집합니다</a:t>
            </a:r>
          </a:p>
          <a:p>
            <a:pPr lvl="1"/>
            <a:r>
              <a:rPr lang="ko-KR"/>
              <a:t>둘째 수준</a:t>
            </a:r>
          </a:p>
          <a:p>
            <a:pPr lvl="2"/>
            <a:r>
              <a:rPr lang="ko-KR"/>
              <a:t>셋째 수준</a:t>
            </a:r>
          </a:p>
          <a:p>
            <a:pPr lvl="3"/>
            <a:r>
              <a:rPr lang="ko-KR"/>
              <a:t>넷째 수준</a:t>
            </a:r>
          </a:p>
          <a:p>
            <a:pPr lvl="4"/>
            <a:r>
              <a:rPr lang="ko-KR"/>
              <a:t>다섯째 수준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F7EBFB8C-BBFF-4397-A51C-1E92596422A9}" type="slidenum">
              <a:pPr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282023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12/16/2015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77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12/16/2015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090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12/16/2015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751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12/16/2015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615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12/16/2015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9861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12/16/2015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129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12/16/2015</a:t>
            </a:fld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421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12/16/2015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3774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12/16/2015</a:t>
            </a:fld>
            <a:endParaRPr 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463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12/16/2015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7435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12/16/2015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469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D80A4771-C6EF-4B99-81F4-D30BE4E017A0}" type="datetimeFigureOut">
              <a:rPr lang="en-US" smtClean="0"/>
              <a:pPr algn="r"/>
              <a:t>12/16/2015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703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496" y="44624"/>
            <a:ext cx="18002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02" y="194518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35496" y="2060845"/>
            <a:ext cx="18002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/>
          <p:cNvSpPr/>
          <p:nvPr/>
        </p:nvSpPr>
        <p:spPr>
          <a:xfrm>
            <a:off x="35497" y="1052735"/>
            <a:ext cx="18002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03" y="1202629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389" y="120879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35" y="221690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12" y="221690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954" y="2204864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직사각형 11"/>
          <p:cNvSpPr/>
          <p:nvPr/>
        </p:nvSpPr>
        <p:spPr>
          <a:xfrm>
            <a:off x="1835695" y="44624"/>
            <a:ext cx="1800200" cy="10081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001" y="194518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직사각형 13"/>
          <p:cNvSpPr/>
          <p:nvPr/>
        </p:nvSpPr>
        <p:spPr>
          <a:xfrm>
            <a:off x="1835695" y="2060845"/>
            <a:ext cx="1800200" cy="10081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/>
          <p:cNvSpPr/>
          <p:nvPr/>
        </p:nvSpPr>
        <p:spPr>
          <a:xfrm>
            <a:off x="1835696" y="1052735"/>
            <a:ext cx="1800200" cy="10081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802" y="1202629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588" y="120879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34" y="221690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411" y="221690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153" y="2204864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직사각형 20"/>
          <p:cNvSpPr/>
          <p:nvPr/>
        </p:nvSpPr>
        <p:spPr>
          <a:xfrm>
            <a:off x="3635893" y="44624"/>
            <a:ext cx="1800200" cy="1008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9" y="194518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직사각형 22"/>
          <p:cNvSpPr/>
          <p:nvPr/>
        </p:nvSpPr>
        <p:spPr>
          <a:xfrm>
            <a:off x="3635893" y="2060845"/>
            <a:ext cx="1800200" cy="1008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직사각형 23"/>
          <p:cNvSpPr/>
          <p:nvPr/>
        </p:nvSpPr>
        <p:spPr>
          <a:xfrm>
            <a:off x="3635894" y="1052735"/>
            <a:ext cx="1800200" cy="1008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000" y="1202629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786" y="120879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132" y="221690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609" y="221690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351" y="2204864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직사각형 29"/>
          <p:cNvSpPr/>
          <p:nvPr/>
        </p:nvSpPr>
        <p:spPr>
          <a:xfrm>
            <a:off x="5425968" y="44624"/>
            <a:ext cx="1800200" cy="1008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274" y="194518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직사각형 31"/>
          <p:cNvSpPr/>
          <p:nvPr/>
        </p:nvSpPr>
        <p:spPr>
          <a:xfrm>
            <a:off x="5425968" y="2060845"/>
            <a:ext cx="1800200" cy="1008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직사각형 32"/>
          <p:cNvSpPr/>
          <p:nvPr/>
        </p:nvSpPr>
        <p:spPr>
          <a:xfrm>
            <a:off x="5425969" y="1052735"/>
            <a:ext cx="1800200" cy="1008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75" y="1202629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861" y="120879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07" y="221690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684" y="221690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26" y="2204864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직사각형 38"/>
          <p:cNvSpPr/>
          <p:nvPr/>
        </p:nvSpPr>
        <p:spPr>
          <a:xfrm>
            <a:off x="7236289" y="44623"/>
            <a:ext cx="1800200" cy="1008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595" y="19451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직사각형 40"/>
          <p:cNvSpPr/>
          <p:nvPr/>
        </p:nvSpPr>
        <p:spPr>
          <a:xfrm>
            <a:off x="7236289" y="2060844"/>
            <a:ext cx="1800200" cy="1008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직사각형 41"/>
          <p:cNvSpPr/>
          <p:nvPr/>
        </p:nvSpPr>
        <p:spPr>
          <a:xfrm>
            <a:off x="7236290" y="1052734"/>
            <a:ext cx="1800200" cy="1008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396" y="1202628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82" y="1208795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528" y="221690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005" y="221690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747" y="2204863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직사각형 47"/>
          <p:cNvSpPr/>
          <p:nvPr/>
        </p:nvSpPr>
        <p:spPr>
          <a:xfrm>
            <a:off x="35496" y="3057203"/>
            <a:ext cx="1800200" cy="1008112"/>
          </a:xfrm>
          <a:prstGeom prst="rect">
            <a:avLst/>
          </a:prstGeom>
          <a:solidFill>
            <a:srgbClr val="BD58D8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02" y="320709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직사각형 49"/>
          <p:cNvSpPr/>
          <p:nvPr/>
        </p:nvSpPr>
        <p:spPr>
          <a:xfrm>
            <a:off x="35496" y="5073424"/>
            <a:ext cx="1800200" cy="1008112"/>
          </a:xfrm>
          <a:prstGeom prst="rect">
            <a:avLst/>
          </a:prstGeom>
          <a:solidFill>
            <a:srgbClr val="BD58D8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직사각형 50"/>
          <p:cNvSpPr/>
          <p:nvPr/>
        </p:nvSpPr>
        <p:spPr>
          <a:xfrm>
            <a:off x="35497" y="4065314"/>
            <a:ext cx="1800200" cy="1008112"/>
          </a:xfrm>
          <a:prstGeom prst="rect">
            <a:avLst/>
          </a:prstGeom>
          <a:solidFill>
            <a:srgbClr val="BD58D8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03" y="4215208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389" y="4221375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35" y="522948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12" y="522948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954" y="5217443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직사각형 56"/>
          <p:cNvSpPr/>
          <p:nvPr/>
        </p:nvSpPr>
        <p:spPr>
          <a:xfrm>
            <a:off x="1835695" y="3057203"/>
            <a:ext cx="1800200" cy="1008112"/>
          </a:xfrm>
          <a:prstGeom prst="rect">
            <a:avLst/>
          </a:prstGeom>
          <a:solidFill>
            <a:srgbClr val="EF6B6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001" y="320709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직사각형 58"/>
          <p:cNvSpPr/>
          <p:nvPr/>
        </p:nvSpPr>
        <p:spPr>
          <a:xfrm>
            <a:off x="1835695" y="5073424"/>
            <a:ext cx="1800200" cy="1008112"/>
          </a:xfrm>
          <a:prstGeom prst="rect">
            <a:avLst/>
          </a:prstGeom>
          <a:solidFill>
            <a:srgbClr val="EF6B6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직사각형 59"/>
          <p:cNvSpPr/>
          <p:nvPr/>
        </p:nvSpPr>
        <p:spPr>
          <a:xfrm>
            <a:off x="1835696" y="4065314"/>
            <a:ext cx="1800200" cy="1008112"/>
          </a:xfrm>
          <a:prstGeom prst="rect">
            <a:avLst/>
          </a:prstGeom>
          <a:solidFill>
            <a:srgbClr val="EF6B6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802" y="4215208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588" y="4221375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34" y="522948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411" y="522948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153" y="5217443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직사각형 65"/>
          <p:cNvSpPr/>
          <p:nvPr/>
        </p:nvSpPr>
        <p:spPr>
          <a:xfrm>
            <a:off x="3635893" y="3057203"/>
            <a:ext cx="1800200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9" y="320709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직사각형 67"/>
          <p:cNvSpPr/>
          <p:nvPr/>
        </p:nvSpPr>
        <p:spPr>
          <a:xfrm>
            <a:off x="3635893" y="5073424"/>
            <a:ext cx="1800200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직사각형 68"/>
          <p:cNvSpPr/>
          <p:nvPr/>
        </p:nvSpPr>
        <p:spPr>
          <a:xfrm>
            <a:off x="3635894" y="4065314"/>
            <a:ext cx="1800200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000" y="4215208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786" y="4221375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132" y="522948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609" y="522948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351" y="5217443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직사각형 74"/>
          <p:cNvSpPr/>
          <p:nvPr/>
        </p:nvSpPr>
        <p:spPr>
          <a:xfrm>
            <a:off x="5425968" y="3057203"/>
            <a:ext cx="1800200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274" y="320709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직사각형 76"/>
          <p:cNvSpPr/>
          <p:nvPr/>
        </p:nvSpPr>
        <p:spPr>
          <a:xfrm>
            <a:off x="5425968" y="5073424"/>
            <a:ext cx="1800200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직사각형 77"/>
          <p:cNvSpPr/>
          <p:nvPr/>
        </p:nvSpPr>
        <p:spPr>
          <a:xfrm>
            <a:off x="5425969" y="4065314"/>
            <a:ext cx="1800200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75" y="4215208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861" y="4221375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07" y="522948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684" y="522948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26" y="5217443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직사각형 83"/>
          <p:cNvSpPr/>
          <p:nvPr/>
        </p:nvSpPr>
        <p:spPr>
          <a:xfrm>
            <a:off x="7236289" y="3057202"/>
            <a:ext cx="180020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5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595" y="3207096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직사각형 85"/>
          <p:cNvSpPr/>
          <p:nvPr/>
        </p:nvSpPr>
        <p:spPr>
          <a:xfrm>
            <a:off x="7236289" y="5073423"/>
            <a:ext cx="180020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직사각형 86"/>
          <p:cNvSpPr/>
          <p:nvPr/>
        </p:nvSpPr>
        <p:spPr>
          <a:xfrm>
            <a:off x="7236290" y="4065313"/>
            <a:ext cx="180020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8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396" y="4215207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82" y="4221374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528" y="5229485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005" y="5229485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4" descr="https://d37wxxhohlp07s.cloudfront.net/s3_images/811141/thumbs-up_inline.png?13515593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747" y="5217442"/>
            <a:ext cx="433587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886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4739E5-787F-44BC-A331-86DE10DC00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2015-12-16T05:14:32Z</dcterms:created>
  <dcterms:modified xsi:type="dcterms:W3CDTF">2015-12-16T05:36:59Z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