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2"/>
  </p:sldMasterIdLst>
  <p:notesMasterIdLst>
    <p:notesMasterId r:id="rId7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92" d="100"/>
          <a:sy n="92" d="100"/>
        </p:scale>
        <p:origin x="13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1">
              <a:defRPr lang="ko-KR" sz="1200"/>
            </a:lvl1pPr>
          </a:lstStyle>
          <a:p>
            <a:fld id="{5FA7A704-9F1C-4FD3-85D1-57AF2D7FD0E8}" type="datetimeFigureOut">
              <a:pPr/>
              <a:t>2017-04-18</a:t>
            </a:fld>
            <a:endParaRPr lang="ko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/>
              <a:t>마스터 텍스트 스타일을 편집합니다</a:t>
            </a:r>
          </a:p>
          <a:p>
            <a:pPr lvl="1"/>
            <a:r>
              <a:rPr lang="ko-KR"/>
              <a:t>둘째 수준</a:t>
            </a:r>
          </a:p>
          <a:p>
            <a:pPr lvl="2"/>
            <a:r>
              <a:rPr lang="ko-KR"/>
              <a:t>셋째 수준</a:t>
            </a:r>
          </a:p>
          <a:p>
            <a:pPr lvl="3"/>
            <a:r>
              <a:rPr lang="ko-KR"/>
              <a:t>넷째 수준</a:t>
            </a:r>
          </a:p>
          <a:p>
            <a:pPr lvl="4"/>
            <a:r>
              <a:rPr lang="ko-KR"/>
              <a:t>다섯째 수준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1">
              <a:defRPr lang="ko-KR" sz="1200"/>
            </a:lvl1pPr>
          </a:lstStyle>
          <a:p>
            <a:fld id="{F7EBFB8C-BBFF-4397-A51C-1E92596422A9}" type="slidenum"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35576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9546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984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378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844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5165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80A4771-C6EF-4B99-81F4-D30BE4E017A0}" type="datetimeFigureOut">
              <a:rPr lang="en-US" smtClean="0"/>
              <a:pPr algn="r"/>
              <a:t>4/18/2017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966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081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813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/>
              <a:pPr/>
              <a:t>4/18/2017</a:t>
            </a:fld>
            <a:endParaRPr 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138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80A4771-C6EF-4B99-81F4-D30BE4E017A0}" type="datetimeFigureOut">
              <a:rPr lang="en-US" smtClean="0"/>
              <a:pPr algn="r"/>
              <a:t>4/18/2017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934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80A4771-C6EF-4B99-81F4-D30BE4E017A0}" type="datetimeFigureOut">
              <a:rPr lang="en-US" smtClean="0"/>
              <a:pPr algn="r"/>
              <a:t>4/18/2017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921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80A4771-C6EF-4B99-81F4-D30BE4E017A0}" type="datetimeFigureOut">
              <a:rPr lang="en-US" smtClean="0"/>
              <a:pPr algn="r"/>
              <a:t>4/18/2017</a:t>
            </a:fld>
            <a:endParaRPr lang="ko-KR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altLang="ko-KR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911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7" Type="http://schemas.openxmlformats.org/officeDocument/2006/relationships/image" Target="../media/image234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7" Type="http://schemas.openxmlformats.org/officeDocument/2006/relationships/image" Target="../media/image252.jpe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7" Type="http://schemas.openxmlformats.org/officeDocument/2006/relationships/image" Target="../media/image270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2" Type="http://schemas.openxmlformats.org/officeDocument/2006/relationships/image" Target="../media/image27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7" Type="http://schemas.openxmlformats.org/officeDocument/2006/relationships/image" Target="../media/image288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7" Type="http://schemas.openxmlformats.org/officeDocument/2006/relationships/image" Target="../media/image294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7" Type="http://schemas.openxmlformats.org/officeDocument/2006/relationships/image" Target="../media/image300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7" Type="http://schemas.openxmlformats.org/officeDocument/2006/relationships/image" Target="../media/image306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7" Type="http://schemas.openxmlformats.org/officeDocument/2006/relationships/image" Target="../media/image312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1.jpeg"/><Relationship Id="rId5" Type="http://schemas.openxmlformats.org/officeDocument/2006/relationships/image" Target="../media/image310.jpeg"/><Relationship Id="rId4" Type="http://schemas.openxmlformats.org/officeDocument/2006/relationships/image" Target="../media/image3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7" Type="http://schemas.openxmlformats.org/officeDocument/2006/relationships/image" Target="../media/image318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7.jpeg"/><Relationship Id="rId5" Type="http://schemas.openxmlformats.org/officeDocument/2006/relationships/image" Target="../media/image316.jpeg"/><Relationship Id="rId4" Type="http://schemas.openxmlformats.org/officeDocument/2006/relationships/image" Target="../media/image3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7" Type="http://schemas.openxmlformats.org/officeDocument/2006/relationships/image" Target="../media/image324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jpeg"/><Relationship Id="rId5" Type="http://schemas.openxmlformats.org/officeDocument/2006/relationships/image" Target="../media/image322.jpeg"/><Relationship Id="rId4" Type="http://schemas.openxmlformats.org/officeDocument/2006/relationships/image" Target="../media/image3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7" Type="http://schemas.openxmlformats.org/officeDocument/2006/relationships/image" Target="../media/image330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9.jpeg"/><Relationship Id="rId5" Type="http://schemas.openxmlformats.org/officeDocument/2006/relationships/image" Target="../media/image328.jpeg"/><Relationship Id="rId4" Type="http://schemas.openxmlformats.org/officeDocument/2006/relationships/image" Target="../media/image32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7" Type="http://schemas.openxmlformats.org/officeDocument/2006/relationships/image" Target="../media/image336.jpeg"/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5.jpeg"/><Relationship Id="rId5" Type="http://schemas.openxmlformats.org/officeDocument/2006/relationships/image" Target="../media/image334.jpeg"/><Relationship Id="rId4" Type="http://schemas.openxmlformats.org/officeDocument/2006/relationships/image" Target="../media/image3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7" Type="http://schemas.openxmlformats.org/officeDocument/2006/relationships/image" Target="../media/image342.jpe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1.jpeg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7" Type="http://schemas.openxmlformats.org/officeDocument/2006/relationships/image" Target="../media/image348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7.jpeg"/><Relationship Id="rId5" Type="http://schemas.openxmlformats.org/officeDocument/2006/relationships/image" Target="../media/image346.gif"/><Relationship Id="rId4" Type="http://schemas.openxmlformats.org/officeDocument/2006/relationships/image" Target="../media/image3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eg"/><Relationship Id="rId7" Type="http://schemas.openxmlformats.org/officeDocument/2006/relationships/image" Target="../media/image354.jpg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.png"/><Relationship Id="rId5" Type="http://schemas.openxmlformats.org/officeDocument/2006/relationships/image" Target="../media/image352.jpeg"/><Relationship Id="rId4" Type="http://schemas.openxmlformats.org/officeDocument/2006/relationships/image" Target="../media/image3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7" Type="http://schemas.openxmlformats.org/officeDocument/2006/relationships/image" Target="../media/image360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9.jpeg"/><Relationship Id="rId5" Type="http://schemas.openxmlformats.org/officeDocument/2006/relationships/image" Target="../media/image358.jpeg"/><Relationship Id="rId4" Type="http://schemas.openxmlformats.org/officeDocument/2006/relationships/image" Target="../media/image3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7" Type="http://schemas.openxmlformats.org/officeDocument/2006/relationships/image" Target="../media/image366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5.jpeg"/><Relationship Id="rId5" Type="http://schemas.openxmlformats.org/officeDocument/2006/relationships/image" Target="../media/image364.jpeg"/><Relationship Id="rId4" Type="http://schemas.openxmlformats.org/officeDocument/2006/relationships/image" Target="../media/image3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7" Type="http://schemas.openxmlformats.org/officeDocument/2006/relationships/image" Target="../media/image372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1.jpe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7" Type="http://schemas.openxmlformats.org/officeDocument/2006/relationships/image" Target="../media/image378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7.jpeg"/><Relationship Id="rId5" Type="http://schemas.openxmlformats.org/officeDocument/2006/relationships/image" Target="../media/image376.jpeg"/><Relationship Id="rId4" Type="http://schemas.openxmlformats.org/officeDocument/2006/relationships/image" Target="../media/image3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7" Type="http://schemas.openxmlformats.org/officeDocument/2006/relationships/image" Target="../media/image384.jpe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3.jpeg"/><Relationship Id="rId5" Type="http://schemas.openxmlformats.org/officeDocument/2006/relationships/image" Target="../media/image382.jpeg"/><Relationship Id="rId4" Type="http://schemas.openxmlformats.org/officeDocument/2006/relationships/image" Target="../media/image38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7" Type="http://schemas.openxmlformats.org/officeDocument/2006/relationships/image" Target="../media/image390.jpeg"/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9.jpeg"/><Relationship Id="rId5" Type="http://schemas.openxmlformats.org/officeDocument/2006/relationships/image" Target="../media/image388.jpeg"/><Relationship Id="rId4" Type="http://schemas.openxmlformats.org/officeDocument/2006/relationships/image" Target="../media/image38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eg"/><Relationship Id="rId7" Type="http://schemas.openxmlformats.org/officeDocument/2006/relationships/image" Target="../media/image396.jpeg"/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5.jpeg"/><Relationship Id="rId5" Type="http://schemas.openxmlformats.org/officeDocument/2006/relationships/image" Target="../media/image394.jpeg"/><Relationship Id="rId4" Type="http://schemas.openxmlformats.org/officeDocument/2006/relationships/image" Target="../media/image39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7" Type="http://schemas.openxmlformats.org/officeDocument/2006/relationships/image" Target="../media/image402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1.jpeg"/><Relationship Id="rId5" Type="http://schemas.openxmlformats.org/officeDocument/2006/relationships/image" Target="../media/image400.jpeg"/><Relationship Id="rId4" Type="http://schemas.openxmlformats.org/officeDocument/2006/relationships/image" Target="../media/image39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eg"/><Relationship Id="rId7" Type="http://schemas.openxmlformats.org/officeDocument/2006/relationships/image" Target="../media/image408.jpeg"/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7.jpeg"/><Relationship Id="rId5" Type="http://schemas.openxmlformats.org/officeDocument/2006/relationships/image" Target="../media/image406.jpeg"/><Relationship Id="rId4" Type="http://schemas.openxmlformats.org/officeDocument/2006/relationships/image" Target="../media/image4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timedotcom.files.wordpress.com/2014/03/happily-surprised.jpg?quality=75&amp;strip=color&amp;w=8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3" y="2581733"/>
            <a:ext cx="2496020" cy="37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edia.indiatimes.in/media/content/2013/Oct/81964930_1346039027_1382772752_1382772760_540x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41" y="2902833"/>
            <a:ext cx="2475958" cy="32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tapixel.com/assets/uploads/2011/08/fac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26" y="114251"/>
            <a:ext cx="2849652" cy="284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h6.ggpht.com/s_VyyVsph5meqhCeEGjTCM1cbzTfWr6rUpQmINYrktB18aHES2QQ7LxD6QrvPA-7i_glG54dQRCvUBFYT38SVDAO=s8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3432" y="337069"/>
            <a:ext cx="3256740" cy="25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032" name="Picture 8" descr="http://pngimg.com/upload/face_PNG564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2266301" cy="2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wisegeek.com/triangular-fa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0" y="3029166"/>
            <a:ext cx="2374926" cy="28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55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https://corkap.files.wordpress.com/2011/03/faces022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3" y="2708920"/>
            <a:ext cx="2498596" cy="37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.huffpost.com/gen/1636283/images/o-PHIL-JONES-FACES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1653" y="545624"/>
            <a:ext cx="4996629" cy="24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llpoper.com/images/00/36/80/84/women-faces_00368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6661" y="-222807"/>
            <a:ext cx="3961684" cy="24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6" name="Picture 8" descr="https://ihaddadphotography.files.wordpress.com/2011/03/face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913" y="2996631"/>
            <a:ext cx="4303732" cy="286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7174" name="Picture 6" descr="http://static.stereogum.com/uploads/2009/09/rain-machine-smiling-black-fac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3" y="115936"/>
            <a:ext cx="4321041" cy="28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encrypted-tbn1.gstatic.com/images?q=tbn:ANd9GcSG8AmflU9yP1k9Osp5Y5nagU_Wr3P2lPNpkVelLBErVW513tz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4815" y="3517194"/>
            <a:ext cx="2856024" cy="18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43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 descr="http://www.yorkmix.com/wp-content/uploads/2014/04/ray-price-york-rugged-faces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3381" y="3333043"/>
            <a:ext cx="3744738" cy="24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arm5.staticflickr.com/4105/5042249984_4b8987ae1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86" y="92684"/>
            <a:ext cx="2882593" cy="29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marieclaire.media.ipcdigital.co.uk/11116/000036e44/7e73_orh100000w440/happy-women-l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5992"/>
            <a:ext cx="2519998" cy="33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6154" name="Picture 10" descr="http://36.media.tumblr.com/0205a3cb1cd970accd14e52a5c1165c6/tumblr_mt72mvGc8E1s6294bo1_5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29" y="2928200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6152" name="Picture 8" descr="http://girliehairstyle.com/wp-content/uploads/2015/07/Men%E2%80%99s-Hairstyles-For-Round-Faces-55948387ddb73-famous-haircuts-for-round-fac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624"/>
            <a:ext cx="2519999" cy="349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ihaddadphotography.files.wordpress.com/2011/03/face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5529" y="3661057"/>
            <a:ext cx="3784635" cy="2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60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cdn.picturecorrect.com/wp-content/uploads/2010/04/female-portrai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74537" y="293786"/>
            <a:ext cx="3371531" cy="252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heleenvandeven.files.wordpress.com/2013/02/img_1153-black-and-white-face-of-b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7932"/>
            <a:ext cx="2915361" cy="291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encrypted-tbn2.gstatic.com/images?q=tbn:ANd9GcQfIIUqPXsWc3o_1JYf7JNtZWp8sf_6wce2S5pAhXiNnCamYTX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426" y="3020364"/>
            <a:ext cx="2856906" cy="28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encrypted-tbn3.gstatic.com/images?q=tbn:ANd9GcQC77eLcPVfdlnA3L8p9D_JgmVJhNRpqlvUAKwo7t7q5v0O2Mk_6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028" y="211853"/>
            <a:ext cx="3054505" cy="25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farm3.static.flickr.com/2064/1566247441_4f49f3c7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95302" y="414308"/>
            <a:ext cx="3846318" cy="25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-media-cache-ak0.pinimg.com/736x/a5/c8/95/a5c895ddff3719c4701e546314b5dba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1" y="2965993"/>
            <a:ext cx="2493039" cy="37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85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.dailymail.co.uk/i/pix/2009/11/02/article-1224614-070C3167000005DC-361_233x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2519999" cy="404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idawson.org/wp-content/uploads/2010/08/baby_face.jpg?d6f5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55" y="39090"/>
            <a:ext cx="2512207" cy="2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-media-cache-ak0.pinimg.com/236x/18/f2/f7/18f2f7ac0a5a947ac58dc6e77f3e72c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57" y="-186240"/>
            <a:ext cx="250916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tatic.tumblr.com/a3bb3ac3e49e1e7fb9be3e949c430cc7/ilrmp6t/NJmmzixo8/tumblr_static_jlsidebarcr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631"/>
            <a:ext cx="2879998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ata.whicdn.com/images/29511146/portraits-of-faces-blasted-with-wind-tadao-cern-8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88" y="3013384"/>
            <a:ext cx="2497041" cy="37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wistedsifter.files.wordpress.com/2012/05/portraits-of-faces-blasted-with-wind-tadao-cern-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17" y="3007363"/>
            <a:ext cx="2507985" cy="37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978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designboom.com/wp-content/uploads/2014/03/daniel-boschung-shoots-900-megapixels-portraits-for-face-cartography-designboom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95369"/>
            <a:ext cx="3236843" cy="288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-media-cache-ak0.pinimg.com/736x/21/ef/aa/21efaa9029105fbb9a0fe6de8029a7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95" y="111922"/>
            <a:ext cx="2885350" cy="288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janetpogorelc.com/wp-content/uploads/2012/07/DarrellPortra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4" y="-243408"/>
            <a:ext cx="2524432" cy="343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beautifuldecay.com/wp-content/uploads/2010/07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49" y="2995368"/>
            <a:ext cx="2564788" cy="38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078" name="Picture 6" descr="http://1.bp.blogspot.com/-r7-UG5TX7Jo/UkQt67-DZUI/AAAAAAAAAIM/VIPjVMTjgf8/s1600/Screen+Shot+2013-09-24+at+9.34.07+AM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37" y="116631"/>
            <a:ext cx="27043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082" name="Picture 10" descr="https://pixabay.com/static/uploads/photo/2014/04/14/18/50/man-324103_64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1" y="3065809"/>
            <a:ext cx="4223792" cy="2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dailymail.co.uk/i/pix/2013/02/24/article-0-18356DB0000005DC-386_964x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16" y="116633"/>
            <a:ext cx="3113632" cy="28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thefreshscent.com/wp-content/uploads/2008/12/robertho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2924944"/>
            <a:ext cx="2526321" cy="351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hina-family-adventure.com/images/faces-of-china-elderly-la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3544" y="341999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052" name="Picture 4" descr="https://s-media-cache-ak0.pinimg.com/236x/1c/d3/13/1cd313bf3c452a085ade8118055414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19" y="80096"/>
            <a:ext cx="2762474" cy="290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-media-cache-ak0.pinimg.com/236x/f8/04/fd/f804fdb0504bd27d06bba8cca6c47f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06" y="-1"/>
            <a:ext cx="2471451" cy="32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060" name="Picture 12" descr="https://livingwithalzheimers.files.wordpress.com/2010/03/alzheimers-elderly-lady-ag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81335"/>
            <a:ext cx="2490993" cy="378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61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funny-pics-fun.com/wp-content/uploads/Very-Funny-People-Faces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52989" y="533193"/>
            <a:ext cx="3275108" cy="24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funnystack.com/wp-content/uploads/2015/07/Funny-Celebrity-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7272"/>
            <a:ext cx="315529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5606" name="Picture 6" descr="http://a.dilcdn.com/bl/wp-content/uploads/sites/8/2012/01/no-fai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19396" y="289927"/>
            <a:ext cx="3337988" cy="25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i3.mirror.co.uk/incoming/article172940.ece/ALTERNATES/s615/image-16-jim-carrey-50th-birthday-6046386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27944" y="3147051"/>
            <a:ext cx="3789561" cy="25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s-media-cache-ak0.pinimg.com/236x/7c/68/fa/7c68fac2490bdfd9213894924ec821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" y="133417"/>
            <a:ext cx="2548260" cy="28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5612" name="Picture 12" descr="http://unrealitymag.bcmediagroup.netdna-cdn.com/wp-content/uploads/2011/02/Funny_Face_14-465x3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0755"/>
            <a:ext cx="3848274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76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http://lolpole.com/files/photos/1434127451e8b04b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59" y="96717"/>
            <a:ext cx="2539403" cy="351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news.nster.com/images/uploaded/00/01/75/17578_70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07" y="-27384"/>
            <a:ext cx="2517496" cy="377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funny-pics-fun.com/wp-content/uploads/Very-Funny-Faces-In-Spo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06" y="3009645"/>
            <a:ext cx="2526837" cy="31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bajiroo.com/wp-content/uploads/2014/03/toothless-hollywood-celebrities-making-funny-faces-pic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688" y="3021556"/>
            <a:ext cx="2518375" cy="30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4578" name="Picture 2" descr="http://www.bajiroo.com/wp-content/uploads/2014/03/beautiful-hollywood-celebrities-making-funny-faces-pic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7" y="44623"/>
            <a:ext cx="2532873" cy="35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4586" name="Picture 10" descr="http://funny-pics-fun.com/wp-content/uploads/Very-Funny-Baby-Faces-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2621441" cy="290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8596" y="299695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90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Picture 12" descr="https://s-media-cache-ak0.pinimg.com/736x/5a/27/53/5a2753d4408c31e00bc3003f081db9f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8687"/>
            <a:ext cx="2520000" cy="37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3.gstatic.com/images?q=tbn:ANd9GcTqKeyffvG-4cbNVnxik_FiZaGJI6LaCFC1UoJk5sgO0X2UO0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3465"/>
            <a:ext cx="4320480" cy="28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famefacts.com/wp-content/uploads/2014/01/tyra-banks-funny-f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59" y="-157294"/>
            <a:ext cx="2487224" cy="339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walllpaperbasecamp.com/wp-content/uploads/2013/07/Funny-Face-Of-Baby-HD-Wallpap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3684" y="3408322"/>
            <a:ext cx="3314773" cy="248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encrypted-tbn1.gstatic.com/images?q=tbn:ANd9GcSulXydqPn-02Oj5NuqEv1UKA22xiCLiStbI96ngnaX6dqY4z-fQ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041" y="2996631"/>
            <a:ext cx="3840853" cy="28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encrypted-tbn0.gstatic.com/images?q=tbn:ANd9GcSVlFcuM2MxYxuo4hKCT9vdnspMtLj5DDAVRxBf5N7uw7UcUgF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5449" y="-332619"/>
            <a:ext cx="4161963" cy="24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96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https://s-media-cache-ak0.pinimg.com/236x/bb/50/3d/bb503d4a235d5f792ea21d996dd904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53" y="-123207"/>
            <a:ext cx="2507450" cy="333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s://s-media-cache-ak0.pinimg.com/236x/e8/ba/23/e8ba2307d4b0abc0a702bd7e16870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46" y="3025035"/>
            <a:ext cx="2852234" cy="28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s-media-cache-ak0.pinimg.com/236x/b7/46/d8/b746d80191e3e75971e02d2214a249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0857"/>
            <a:ext cx="2545824" cy="338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s-media-cache-ak0.pinimg.com/236x/d9/90/33/d99033dce9a8e3ba8e517d31944088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14" y="-315416"/>
            <a:ext cx="2487498" cy="353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s://s-media-cache-ak0.pinimg.com/236x/44/53/89/44538919d61b7525c8b8f53f21baad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28449"/>
            <a:ext cx="2519999" cy="33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itsfunny.org/wp-content/uploads/2013/01/Its-not-my-ki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743" y="115990"/>
            <a:ext cx="4062685" cy="28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3" name="AutoShape 4" descr="https://redclayandroses1.files.wordpress.com/2015/01/dad4.jpg"/>
          <p:cNvSpPr>
            <a:spLocks noChangeAspect="1" noChangeArrowheads="1"/>
          </p:cNvSpPr>
          <p:nvPr/>
        </p:nvSpPr>
        <p:spPr bwMode="auto">
          <a:xfrm>
            <a:off x="155575" y="-2484438"/>
            <a:ext cx="3457575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https://encrypted-tbn2.gstatic.com/images?q=tbn:ANd9GcSccKMZAD8NAYNVrqI1RcAElTOyRbTDxj-dmPFv3hHnYBmbbCS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95" y="2782186"/>
            <a:ext cx="2482628" cy="33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research.microsoft.com/en-us/news/features/images/SIGGRAPHstor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48" y="99946"/>
            <a:ext cx="2778512" cy="29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m-devis.fr/temoignageimg/img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52" y="8740"/>
            <a:ext cx="2505168" cy="33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www.petapixel.com/assets/uploads/2012/07/5_mini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3" y="116632"/>
            <a:ext cx="2469850" cy="34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news.sciencemag.org/sites/default/files/styles/thumb_article_l/public/sn-beauty.jpg?itok=ZTfZ0dr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8" y="3023340"/>
            <a:ext cx="3042042" cy="282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i.dailymail.co.uk/i/pix/2014/02/11/article-2557079-1B65997A00000578-305_306x4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44" y="2955511"/>
            <a:ext cx="2519999" cy="34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2586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.dailymail.co.uk/i/pix/2015/10/19/22/2D8F6AB500000578-3279514-image-a-43_1445289837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1673"/>
            <a:ext cx="3385013" cy="285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s://c2.staticflickr.com/8/7006/6767441767_b28e1c4134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4954" y="3277729"/>
            <a:ext cx="3086219" cy="25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3.bp.blogspot.com/-g87cJnZf8WQ/T5mC5sE53DI/AAAAAAAACoY/dPwQvtGUHbc/s320/003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2" y="116631"/>
            <a:ext cx="3989610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1510" name="Picture 6" descr="https://bodydisco.files.wordpress.com/2015/02/happy-girl-portrait-photography-wallpaper-2560x16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7472" y="645334"/>
            <a:ext cx="3957101" cy="247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evidencebasedliving.human.cornell.edu/files/2011/06/disgus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0" y="2940124"/>
            <a:ext cx="2537916" cy="381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://www.skylinetradeshowtips.com/wp-content/uploads/2011/06/Scared-express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48" y="3032230"/>
            <a:ext cx="2164382" cy="281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220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12" descr="https://pbs.twimg.com/profile_images/378800000227860824/609c0452349405f0d1133c4d484f8a91_400x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22" y="3014715"/>
            <a:ext cx="2862558" cy="286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cdni.wired.co.uk/620x413/d_f/disgu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3" y="98545"/>
            <a:ext cx="4321041" cy="28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0482" name="Picture 2" descr="https://c1.staticflickr.com/9/8196/8131408032_68b29ae6a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" y="398823"/>
            <a:ext cx="2597807" cy="25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primephysique.com/Portals/46981/images/disgusted-pink-slime-in-san-jose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586233"/>
            <a:ext cx="2663454" cy="356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i.istockimg.com/file_thumbview_approve/18174442/3/stock-photo-18174442-scared-and-disgusted-young-woman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6961"/>
            <a:ext cx="2232247" cy="279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www.dietdoctor.com/wp-content/uploads/2013/01/confused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7343" y="3654876"/>
            <a:ext cx="3800040" cy="25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7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.telegraph.co.uk/multimedia/archive/01497/confused_149776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6257" y="-137588"/>
            <a:ext cx="4032450" cy="25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9460" name="Picture 4" descr="http://www.1023jackfm.com/files/confused-kid-637x94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7" y="2996631"/>
            <a:ext cx="2270981" cy="33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nateleung.com/assets/How-To-Reach-Success-While-Battling-Frustr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67313" y="595881"/>
            <a:ext cx="2880000" cy="1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9464" name="Picture 8" descr="http://static1.squarespace.com/static/51683bece4b0af794dea1f9d/t/51952a5ee4b0566afb24829d/1368730207445/Frustrated+woma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11733" y="3333912"/>
            <a:ext cx="3305943" cy="22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stevewright.info/wp-content/uploads/2012/10/frust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77" y="115990"/>
            <a:ext cx="2095735" cy="28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sites.psu.edu/siowfa14/wp-content/uploads/sites/13467/2014/10/istock_sunemotion-1-frustrated-baby-crying-c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31" y="3391015"/>
            <a:ext cx="2476059" cy="24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17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winalite-sibir.ru/data/upload/images/without_anions_winalite-sibir_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59" y="2997271"/>
            <a:ext cx="2871704" cy="28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8434" name="Picture 2" descr="http://images.sodahead.com/polls/001266073/UpsetChild_xlarge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1"/>
            <a:ext cx="384732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rightsmiles.com/wp-content/uploads/2014/02/upset-woman-300x21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555" y="618998"/>
            <a:ext cx="3348777" cy="237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cdn.sheknows.com/articles/2011/04/angry-woma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27" y="289226"/>
            <a:ext cx="4035676" cy="268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retailernowmag.com/wp-content/uploads/2013/04/upset_couple-gir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7" y="2811708"/>
            <a:ext cx="2349151" cy="30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vsezdorovo.com/wp-content/uploads/2012/08/%D0%BF%D0%BB%D0%B0%D0%BA%D0%B0%D1%82%D1%8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49" y="2824035"/>
            <a:ext cx="2040052" cy="30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07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http://helpguide.org/images/anxiety/pensive-man-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73" y="115992"/>
            <a:ext cx="3410879" cy="28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thebusinesswomanmedia.com/wp-content/uploads/2015/06/worried-wo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67824" y="3945032"/>
            <a:ext cx="4480482" cy="25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edc2.healthtap.com/ht-staging/user_answer/reference_image/15210/large/Stomach_upset.jpeg?1386671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17082" y="3646151"/>
            <a:ext cx="3744161" cy="249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img.thrfun.com/img/011/532/upset_stomach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3" y="-117728"/>
            <a:ext cx="2519999" cy="30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7414" name="Picture 6" descr="http://lapbandsurgery.com/wp-content/uploads/2011/06/worried-woman-sm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2466307" cy="24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theinvestorzone.com/wp-content/uploads/2014/08/Nervous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5724" y="3308335"/>
            <a:ext cx="3386807" cy="22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gajitz.com/wp-content/uploads/2012/06/chewable-penci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46089" y="525551"/>
            <a:ext cx="3723948" cy="24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fromdoctor.com/wp-content/uploads/2014/09/nervous-break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7296" y="327972"/>
            <a:ext cx="3075136" cy="22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6386" name="Picture 2" descr="http://cdn.playbuzz.com/cdn/707352e1-8e2b-470e-bc8b-6fb85324cd9f/16ecff99-71ba-4b12-ad0e-9fdb08b5dff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2975" y="417763"/>
            <a:ext cx="3192388" cy="23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media.licdn.com/mpr/mpr/shrinknp_800_800/AAEAAQAAAAAAAAMZAAAAJDdhOGJhZmU1LWUwNGMtNGVkYS04ODI1LTlhNGY2Y2RjYzdmYQ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58" y="3298595"/>
            <a:ext cx="3099369" cy="20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blog.boxedupparty.co.uk/wp-content/uploads/2014/09/scared-m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06" y="3097736"/>
            <a:ext cx="2475887" cy="27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pre00.deviantart.net/5f84/th/pre/i/2010/256/3/1/are_you_scared___by_clementb-d2ynlez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55" y="2996631"/>
            <a:ext cx="3993753" cy="285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://motheringfromscratch.com/wp-content/uploads/2013/01/disappointedgir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31" y="-1983"/>
            <a:ext cx="3310961" cy="31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://hypescience.com/wp-content/uploads/2015/09/estereotipos-de-genero-recentes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8769" y="3290584"/>
            <a:ext cx="3528392" cy="25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www.johnbarrettblog.com/wp-content/uploads/2013/11/bigstock-portrait-of-young-angry-man-52068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38434" y="3188746"/>
            <a:ext cx="3594097" cy="24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://l2.yimg.com/bt/api/res/1.2/ZBlNyuWTI3w3KtfU7.ysbA--/YXBwaWQ9eW5ld3NfbGVnbztmaT1maWxsO2g9Mzc3O2lsPXBsYW5lO3B4b2ZmPTUwO3B5b2ZmPTA7cT03NTt3PTY3MA--/http:/l.yimg.com/os/388/2012/08/06/149844909-jpg_123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115557"/>
            <a:ext cx="5112568" cy="28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3500" y="116632"/>
            <a:ext cx="2524564" cy="2865559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1748" name="Picture 4" descr="http://www.imdisappointedinyou.com/disappointe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1431" y="485441"/>
            <a:ext cx="3211959" cy="21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http://ibelieveeducation.com/wp-content/uploads/2015/07/angry-gir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00571" y="3320826"/>
            <a:ext cx="3686393" cy="244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344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0722" name="Picture 2" descr="http://www.magforwomen.com/wp-content/uploads/2011/05/7-ways-to-know-if-you-have-an-anger-problem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563" y="505477"/>
            <a:ext cx="3384376" cy="20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active.com/Assets/Running/460/overcome-embarassment-46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38025" y="258198"/>
            <a:ext cx="3067969" cy="230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encrypted-tbn1.gstatic.com/images?q=tbn:ANd9GcRrkxo39vE3D1GC3rzGAaV2cDHPK080rYgVXvdwY_OuSxmOzJy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96" y="565312"/>
            <a:ext cx="2491935" cy="24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positivethinkingtips.org/wp-content/uploads/2012/04/embarrassed-sk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8" y="2942671"/>
            <a:ext cx="2921294" cy="29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riverbankoftruth.com/wp-content/uploads/2013/07/Embarrassed-woman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9288" y="3362584"/>
            <a:ext cx="3885417" cy="25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images.sciencedaily.com/2011/04/110415083158_1_900x60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12710" y="3012015"/>
            <a:ext cx="3546760" cy="23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1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www.rewireme.com/wp-content/uploads/2014/12/embarrassed_7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223"/>
            <a:ext cx="4959573" cy="297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9698" name="Picture 2" descr="http://cdn.innovativelanguage.com/wordlists/media/thumb/6162_fit51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16876"/>
            <a:ext cx="2303414" cy="344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rowthree.com/wp-content/uploads/2007/12/ash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26" y="320962"/>
            <a:ext cx="2054944" cy="263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ih.constantcontact.com/fs104/1110193229057/img/344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3" y="3010858"/>
            <a:ext cx="2340400" cy="334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://www.skepticalob.com/wp-content/uploads/2013/06/iStock_000003474640XSmal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8418" y="3325349"/>
            <a:ext cx="3359422" cy="222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www.superiordentallab.ca/wp-content/uploads/2014/08/bigstock-Happy-Surprised-Woman-Pointing-50112479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8592" y="3149634"/>
            <a:ext cx="3445984" cy="22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3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6" name="Picture 14" descr="http://www.fqpai.com/wp-content/uploads/2012/10/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70" y="2960789"/>
            <a:ext cx="2501994" cy="361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kswptim.files.wordpress.com/2011/04/surp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630"/>
            <a:ext cx="2499044" cy="35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8684" name="Picture 12" descr="http://www.look.com.ua/large/201402/921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1005" y="3254100"/>
            <a:ext cx="4464496" cy="251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8676" name="Picture 4" descr="http://blogs.icemd.com/imagenes_post/imagenes_207/sorpresa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1" y="360960"/>
            <a:ext cx="2471367" cy="25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://greatergood.berkeley.edu/images/uploads/3c-Brief-AgeEmotion-Disgus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9846" y="270398"/>
            <a:ext cx="3872049" cy="25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://greatergood.berkeley.edu/images/uploads/surpriseAFM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80905" y="191929"/>
            <a:ext cx="3714643" cy="24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://www.anson-stoner.com/wp-content/uploads/faces_portraits_jo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8" y="2780928"/>
            <a:ext cx="2519999" cy="33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petapixel.com/assets/uploads/2011/08/fac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18" y="2971231"/>
            <a:ext cx="2890292" cy="28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pmedia.o.canada.com/2012/10/1003-portrait-faces_24070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51" y="125085"/>
            <a:ext cx="2861894" cy="28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www.rcontur-plasztikaisebeszet.hu/wp-content/uploads/2014/09/arcfelvarras-ara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64" y="116631"/>
            <a:ext cx="2864068" cy="28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4346" name="Picture 10" descr="http://pngimg.com/upload/face_PNG566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15" y="3023259"/>
            <a:ext cx="2089218" cy="296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divobox.in.ua/face/vladimir_likov_zlos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6" y="90407"/>
            <a:ext cx="2890292" cy="28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87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0" name="Picture 12" descr="http://paradiz.ro/blog/wp-content/uploads/2014/12/confident-woman-smile-1024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67" y="3024383"/>
            <a:ext cx="2852887" cy="28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www.vedicastrologyguide.com/wp-content/uploads/2011/02/meditation-f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54743" y="280314"/>
            <a:ext cx="3833642" cy="25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www.terawarner.com/hhh/images/peacef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3" y="2996630"/>
            <a:ext cx="2478921" cy="366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amandakern.com/blog/wp-content/uploads/2010/06/20100618-DSC_1323-edit-b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6598" y="629876"/>
            <a:ext cx="3760452" cy="25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7656" name="Picture 8" descr="http://jgiangrande.files.wordpress.com/2010/12/woman-strong-stanc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99" y="3024383"/>
            <a:ext cx="2494410" cy="28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www.centeronline.org/yfhs/3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77945" y="513538"/>
            <a:ext cx="2955114" cy="20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6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pbs.twimg.com/media/Bua6XqSCIAAlc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5993"/>
            <a:ext cx="2883711" cy="288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previews.123rf.com/images/7106108800/71061088001202/7106108800120200016/12325435-boy-with-bored-expression-on-face-over-white-Stock-Photo-chi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-334225"/>
            <a:ext cx="2509754" cy="37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images.inmagine.com/400nwm/iris/Maksymenko-001/ptg00135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29681" y="775870"/>
            <a:ext cx="379437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marriage911godsway.com/wp-content/uploads/2013/07/bored-wo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5677" y="3630990"/>
            <a:ext cx="3818863" cy="2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6634" name="Picture 10" descr="http://boomerstt.com/blog/wp-content/uploads/2013/10/bored-woman-580x386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49573" y="3376577"/>
            <a:ext cx="3372220" cy="22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6636" name="Picture 12" descr="http://www.familydoctormag.com/blog/wp-content/uploads/2011/03/woman-embarrassed-gas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1" y="2905470"/>
            <a:ext cx="23812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5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todaysparent.com/wp-content/uploads/2013/07/TP07_StepsBigKi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2547" y="685495"/>
            <a:ext cx="4971033" cy="24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http://mybrainllc.com/wp-content/uploads/2015/02/Excited-Baby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75" y="2997172"/>
            <a:ext cx="2880099" cy="2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i.dailymail.co.uk/i/pix/2014/01/04/article-2533892-02CF655E0000044D-482_634x3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86651" y="-358801"/>
            <a:ext cx="4178389" cy="24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5846" name="Picture 6" descr="http://careersandplacements.astonblogs.co.uk/wp-content/uploads/sites/49/2015/04/excited-fac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205" y="314321"/>
            <a:ext cx="3338193" cy="22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://www.financialramblings.com/wordpress/wp-content/uploads/overly-excited-guy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56319" y="3237360"/>
            <a:ext cx="3377952" cy="25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http://janneblogt.files.wordpress.com/2013/09/excite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83" y="2944311"/>
            <a:ext cx="2599732" cy="289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6" name="Picture 10" descr="http://www.mybenz.org/zoopp/html/uploads/img50d6edb1ed5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41" y="3019895"/>
            <a:ext cx="2495262" cy="34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4818" name="Picture 2" descr="http://gaygamer.net/images/happy%20ma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05064"/>
            <a:ext cx="3244230" cy="28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schoolbox.files.wordpress.com/2011/11/winninglady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94" y="63457"/>
            <a:ext cx="2156118" cy="29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imgsrv.worldstart.com/1/relieved-wo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6" y="298764"/>
            <a:ext cx="2151296" cy="268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3" y="3086446"/>
            <a:ext cx="1885950" cy="2790825"/>
          </a:xfrm>
          <a:prstGeom prst="rect">
            <a:avLst/>
          </a:prstGeom>
        </p:spPr>
      </p:pic>
      <p:pic>
        <p:nvPicPr>
          <p:cNvPr id="34828" name="Picture 12" descr="http://www.insurance.com/imagesvr_ce/2146/Relieved.6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42443" y="3608393"/>
            <a:ext cx="3751997" cy="24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938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4" name="Picture 12" descr="http://www.prettychicblog.dk/wordpress/wp-content/upLoads/2011/05/bride-silly-f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48" y="2930852"/>
            <a:ext cx="2509516" cy="33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static5.businessinsider.com/image/522f3b766bb3f7765543acbd/the-british-are-surprisingly-satisfied-with-their-controversial-socialized-health-care-syst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34726" y="3282159"/>
            <a:ext cx="3486933" cy="25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lh3.ggpht.com/vjINvpkwxqVmKRVJNyBAskjjIKqtmA5QvC_siOw9U_7snPcaOBt9e8I35O6IJK_1n2fGRDYb67kRSdHwYwNPq94=s270-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2880639" cy="28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216.119.98.36/ASSETS/images/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3"/>
            <a:ext cx="2880638" cy="28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8064" y="11695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3794" name="Picture 2" descr="http://www.siliconstrat.com/wp-content/uploads/2013/02/disastisfied-customer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1" y="2996631"/>
            <a:ext cx="1721130" cy="32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blog.hillsbiblechurch.org/wp-content/uploads/2012/03/Self-satisfi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132" y="589856"/>
            <a:ext cx="2836516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14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www.polyvore.com/cgi/img-thing?.out=jpg&amp;size=l&amp;tid=5342933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41" y="-278603"/>
            <a:ext cx="3491579" cy="34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://www.newnownext.com/wp-content/uploads/2012/09/Kirk-Came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8195" y="92945"/>
            <a:ext cx="4906888" cy="25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http://wordsaboutsomething.com/wp-content/uploads/2013/03/cakefa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82" y="2996631"/>
            <a:ext cx="2473384" cy="329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http://www.slideshowandicecream.com/wp-content/uploads/2011/09/cj-1st-grader-silly-fac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72" y="3010623"/>
            <a:ext cx="2493231" cy="291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0.albtechrva.com/wp-content/uploads/2015/03/funny_face_he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23371" y="248393"/>
            <a:ext cx="638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http://3.bp.blogspot.com/-MYJGXo9zIbo/U7hL6qnPJVI/AAAAAAAABqU/DnjopYFYVaE/s1600/Silly+fa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4150" y="3381235"/>
            <a:ext cx="3362750" cy="2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07504" y="299695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087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0" descr="http://i.imgur.com/KNO2DL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0628" y="399350"/>
            <a:ext cx="3757577" cy="25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blog.tinyprints.com/wp-content/uploads/2014/08/silly-fac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54271" y="2668839"/>
            <a:ext cx="3821363" cy="25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http://www.famefacts.com/wp-content/uploads/2014/01/sofia-vergara-funny-face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7113" y="164934"/>
            <a:ext cx="3073697" cy="254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ttps://s-media-cache-ak0.pinimg.com/736x/83/41/c8/8341c80728a04681489d53737099088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32" y="145618"/>
            <a:ext cx="2478225" cy="37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http://nugglemama.ca/wp-content/uploads/2013/04/IMG_5454-1024x6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4560" y="3642145"/>
            <a:ext cx="3739233" cy="248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51214" name="Picture 14" descr="http://cdn03.cdn.justjared.com/wp-content/uploads/2014/05/5sos-bbmas/5sos-make-silly-faces-at-the-billboard-music-awards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23" y="2954443"/>
            <a:ext cx="2479239" cy="37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49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dn.trendhunterstatic.com/thumbs/florian-eccentric-ecstasy-spring-20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79" y="111038"/>
            <a:ext cx="3380900" cy="29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http://howtowritebetter.net/wp-content/uploads/2013/11/HTWB-McCrir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10740" y="412909"/>
            <a:ext cx="3519699" cy="24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http://henriettaricher.info/wp-content/uploads/2012/11/iris-apfel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6109"/>
            <a:ext cx="2519274" cy="377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://thumbs.dreamstime.com/x/eccentric-older-gentleman-7403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05" y="2987664"/>
            <a:ext cx="2494933" cy="33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illowjolie.com/wp-content/uploads/2014/08/Brigitte-Bardot-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62644" y="2963501"/>
            <a:ext cx="3690842" cy="246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2050" name="Picture 2" descr="http://www.uni-regensburg.de/Fakultaeten/phil_Fak_II/Psychologie/Psy_II/beautycheck/english/symmetrie/chimaere_l_g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925" y="-182219"/>
            <a:ext cx="2539419" cy="317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27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home.bt.com/images/lord-toby-jug-of-the-eccentric-party-of-great-britain-launching-his-election-campaign-136395502873103901-150116102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0095" y="3757967"/>
            <a:ext cx="4474356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http://img04.deviantart.net/55e8/i/2012/013/4/f/and_and__eccentric_agent___vo__ikuma_by_your_pain-d4m7e2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23310" y="-154143"/>
            <a:ext cx="3788706" cy="25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://www.rantlifestyle.com/wp-content/uploads/2014/03/092110-bill-murray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23" y="106505"/>
            <a:ext cx="2543310" cy="353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http://img11.deviantart.net/1986/i/2011/262/d/a/ken_and__eccentric_agent__by_xxjrockbassistlovexx-d4aae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64" y="2992656"/>
            <a:ext cx="2498896" cy="359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images.fanpop.com/images/image_uploads/Eccentric-People-eccentric-and-unique-people-369101_375_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33" y="116631"/>
            <a:ext cx="2521870" cy="336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http://1.bp.blogspot.com/-xIs4xZvx3U0/T5_9MHhM6BI/AAAAAAAADZM/i2SvngHfV4U/s1600/IMG_15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03" y="2960755"/>
            <a:ext cx="2500058" cy="34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11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0" name="Picture 12" descr="https://encrypted-tbn2.gstatic.com/images?q=tbn:ANd9GcQpCfFe4afcJPIXGvy8ZJPeeZQXNPC536RfiyRY_UrczihhYE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08" y="2636912"/>
            <a:ext cx="2513123" cy="37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http://1.bp.blogspot.com/-uOHr9J0pgpY/TaGt8sQUtwI/AAAAAAAAAEM/j7702mWpsCM/s1600/hot-girls-with-glas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199" y="104210"/>
            <a:ext cx="2785915" cy="289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https://musicalmenagerie.files.wordpress.com/2012/07/azis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33" y="-171400"/>
            <a:ext cx="2515036" cy="33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http://cdn.psfk.com/wp-content/uploads/2013/04/What-Ali-Wore-Tumblr-red-outf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631"/>
            <a:ext cx="2501741" cy="37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assets.rollingstone.com/assets/images/story/nicki-minaj-rips-barbara-walters-over-mariah-carey-idol-feud-20121112/20121112-nicki-minaj-x624-13527335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3314" y="317619"/>
            <a:ext cx="3681636" cy="24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https://media.ents24network.com/image/000/047/721/b48b75e7cdf9f00abe46ff79d6c514971d70a2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2403" y="3429371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66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3320" name="Picture 8" descr="https://s-media-cache-ak0.pinimg.com/236x/6f/ce/ed/6fceedb0da2c03fc35fec87641089c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996951"/>
            <a:ext cx="2534681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anson-stoner.com/wp-content/uploads/faces_portraits_dav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11264"/>
            <a:ext cx="2520000" cy="33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nson-stoner.com/wp-content/uploads/faces_portraits_d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3" y="-155278"/>
            <a:ext cx="2519999" cy="33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3314" name="Picture 2" descr="http://pngimg.com/upload/face_PNG56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" y="274803"/>
            <a:ext cx="2563656" cy="25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3322" name="Picture 10" descr="https://encrypted-tbn0.gstatic.com/images?q=tbn:ANd9GcQfOv11F23hXjfmRzFXtKPzPeBBJU7cOeb4llhUvUSLBX-z973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4" y="2807903"/>
            <a:ext cx="2465017" cy="32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i869.photobucket.com/albums/ab255/lgdglasgow/LGDG%203/frankfriezeLondon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2" y="3013771"/>
            <a:ext cx="2520562" cy="3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7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lh5.ggpht.com/_-cC1EK4WZEM/TQWjtpS8YuI/AAAAAAAAA2k/Ltw8RsxuOWk/s9000/human-freaks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78" y="2970898"/>
            <a:ext cx="2532821" cy="31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tthing.com/wp-content/uploads/8_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19" y="81896"/>
            <a:ext cx="3168352" cy="287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-media-cache-ak0.pinimg.com/236x/de/50/d6/de50d6883e9caed5feb268cd8d4dde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1853" y="410655"/>
            <a:ext cx="3540327" cy="25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dweek.com/files/adfreak/6a00d8341c51c053ef01347fde1b6c970c-450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7471" y="3957415"/>
            <a:ext cx="4427294" cy="248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opengeek.net/images/ogeek/2015/01/img_3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6527" y="180622"/>
            <a:ext cx="3396937" cy="25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cdnstatic.visualizeus.com/thumbs/75/1a/beauty,girl,pretty,vestuario,zooeydeschanel,photography-751aa1f67c753756a2d01d3067bca9a2_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7657" y="3352591"/>
            <a:ext cx="3283385" cy="25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65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img.izifunny.com/pics/2013/20130207/640/looking-strange-53-pics_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41" y="115990"/>
            <a:ext cx="2520561" cy="32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076" name="Picture 4" descr="http://specialedpost.com/wp-content/uploads/2012/08/anger_chi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7272"/>
            <a:ext cx="4328868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jojopix.info/wp-content/uploads/2014/12/Robert-Downey-Jr-Funny-Face-HD-Wallp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9488" y="460914"/>
            <a:ext cx="4048843" cy="253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imgur.com/qAVsQD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5992"/>
            <a:ext cx="2519438" cy="374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2.gstatic.com/images?q=tbn:ANd9GcQQobZAooi-PaDD_eZ0Gs9mcpx0Fz6omov_w1wTp_ElS8sqNp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97272"/>
            <a:ext cx="2519436" cy="336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080" name="Picture 8" descr="https://s-media-cache-ak0.pinimg.com/236x/30/f7/52/30f752234fe8d8c399773f001d3b711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2" y="3010711"/>
            <a:ext cx="2520562" cy="33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4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upload.wikimedia.org/wikipedia/commons/e/e9/Mick_Fleetwood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36" y="895"/>
            <a:ext cx="2644696" cy="29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ages.sodahead.com/polls/001928733/2043751602_caseyanthonytrialdate_answer_2_x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511" y="3025163"/>
            <a:ext cx="3095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ages6.fanpop.com/image/photos/34300000/Her-wacky-faces-bring-out-her-charming-personality-jennifer-lawrence-34308191-137-1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03" y="67117"/>
            <a:ext cx="2826362" cy="292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-media-cache-ak0.pinimg.com/236x/fa/f1/be/faf1be978071aabd5450e1c71e8fbc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71400"/>
            <a:ext cx="2520000" cy="37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4100" name="Picture 4" descr="http://media.emirates247.com/images/2012/08/katw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4" y="2997272"/>
            <a:ext cx="2498626" cy="37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4108" name="Picture 12" descr="https://s-media-cache-ak0.pinimg.com/736x/ef/4c/85/ef4c85fc3d5a7f32d3c6a59d981ccdf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13" y="2997272"/>
            <a:ext cx="2498431" cy="33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16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2.bp.blogspot.com/-63SqOK8RFxQ/UyifU8EvZHI/AAAAAAAAzRc/KBBXiLFiuds/s1600/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977"/>
            <a:ext cx="4320480" cy="287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re07.deviantart.net/e72a/th/pre/i/2009/347/2/2/odd_face_by_michellemaydayx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276746"/>
            <a:ext cx="2520000" cy="336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1.bp.blogspot.com/-lC5fpn4LNLc/TpNM3tHbkII/AAAAAAAAGL8/6FgiDaabdwk/s1600/odd-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23" y="2973239"/>
            <a:ext cx="4373541" cy="29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.dailymail.co.uk/i/pix/2015/06/26/17/29F402C500000578-0-image-m-12_14353346763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514"/>
            <a:ext cx="2520000" cy="32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5130" name="Picture 10" descr="http://www.killerhiphop.com/wp-content/uploads/2012/02/odd-future-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17" y="2990983"/>
            <a:ext cx="2892574" cy="28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5132" name="Picture 12" descr="http://static.deathandtaxesmag.com/uploads/2011/10/leftbrain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3022022"/>
            <a:ext cx="4184996" cy="286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24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s://s-media-cache-ak0.pinimg.com/736x/3c/d8/4d/3cd84d8a02b846edfa1c392b4d411e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3" y="2996952"/>
            <a:ext cx="2520561" cy="377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allure.com/beauty-trends/blogs/daily-beauty-reporter/japanese%20-%20b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01977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oundisstyle.com/wp-content/uploads/2014/02/tyler-the-creator-crazy-f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4222421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tatic.becomegorgeous.com/img/arts/2013/Feb/22/9777/7hairstylesfatfacesslimm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65" y="2997271"/>
            <a:ext cx="2541438" cy="343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6146" name="Picture 2" descr="https://s-media-cache-ak0.pinimg.com/736x/c5/94/02/c59402f64162d5bda4dbc6241e6131d4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93" y="394759"/>
            <a:ext cx="2709058" cy="260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media.licdn.com/mpr/mpr/shrinknp_400_400/p/1/005/00a/1bb/0898f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3" y="116390"/>
            <a:ext cx="2880881" cy="288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69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s-media-cache-ak0.pinimg.com/236x/6f/51/a9/6f51a9784d893f05a5055decc2881f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42" y="140377"/>
            <a:ext cx="2502961" cy="37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58.tinypic.com/2wmq5h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989" y="116632"/>
            <a:ext cx="3169773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famousbirthdays.com/faces/tabor-samuel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53" y="299663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7174" name="Picture 6" descr="http://img2.wikia.nocookie.net/__cb20120115051854/creepypasta/images/7/7d/Blackf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89659"/>
            <a:ext cx="2681054" cy="367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7178" name="Picture 10" descr="https://c1.staticflickr.com/7/6163/6197238781_f493a7153f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10" y="0"/>
            <a:ext cx="2496107" cy="37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7182" name="Picture 14" descr="https://lizfortoday.files.wordpress.com/2012/11/katie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10" y="2997272"/>
            <a:ext cx="2508054" cy="35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56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d236bkdxj385sg.cloudfront.net/wp-content/uploads/2012/10/angry-black-woman-p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53060"/>
            <a:ext cx="4362306" cy="291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thegrio.files.wordpress.com/2013/08/angry-black-woman.jpg?w=65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12" y="116631"/>
            <a:ext cx="5076143" cy="28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1290.photobucket.com/albums/b536/forharriet/For%20Harriet/smilinghappyblackwoman_zps0f93f2b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2989658"/>
            <a:ext cx="5753844" cy="28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s-media-cache-ak0.pinimg.com/736x/d5/6f/1d/d56f1d7b4840ca522362577d5f0ef7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62" y="2989658"/>
            <a:ext cx="3885361" cy="291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8202" name="Picture 10" descr="http://www.nancyney.com/data/photos/163_1resized___Black_woman_with_silver_jewelr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4" y="2996952"/>
            <a:ext cx="2519999" cy="379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8204" name="Picture 12" descr="http://www.icege2013.org/wp-content/uploads/2015/03/Hairstyles-for-black-women-short-styl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4" y="-243408"/>
            <a:ext cx="2535998" cy="32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0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acritica.uol.com.br/buzz/Cantor-Latino_ACRIMA20110708_0008_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035"/>
            <a:ext cx="3816424" cy="28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rd1.ig.com.br/wp-content/uploads/2015/09/latin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16632"/>
            <a:ext cx="4519894" cy="29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encrypted-tbn2.gstatic.com/images?q=tbn:ANd9GcSvoNEjb4yn_4jJxADjmsImKKcJ6DFWmoSloLOZwv32vJWkXZV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83" y="-171400"/>
            <a:ext cx="2531920" cy="48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static.tvtropes.org/pmwiki/pub/images/black-woman-attitude_45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952"/>
            <a:ext cx="3600400" cy="29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695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9222" name="Picture 6" descr="http://www.kboing.com.br/fotos/imagens/49a6f1536acc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80" y="3022278"/>
            <a:ext cx="2796183" cy="28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9226" name="Picture 10" descr="http://oeop.larc.nasa.gov/hep/lwon/image/larc-DMartine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83439"/>
            <a:ext cx="2555784" cy="38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13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www.duckfacedivas.com/wp-content/uploads/2011/11/duckface-divas-1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2997272"/>
            <a:ext cx="3901183" cy="28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hevaliens.files.wordpress.com/2013/10/duck-face.jpg?w=6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850" y="116632"/>
            <a:ext cx="3815220" cy="28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thumbs.mic.com/NWVkZjEzZTcyOSMvQkJuWmNhRUFsNjR2WWdZNElnNm5kZV9mMVpJPS8xMngxMjY6MjIxNHgxNTE0Lzg0MHg1MjkvZmlsdGVyczpxdWFsaXR5KDcwKS9odHRwczovL3MzLmFtYXpvbmF3cy5jb20vcG9saWN5bWljLWltYWdlcy83MDA5ZjAwZjY2YzhkMTkwNjY5YzJiZWZkODQyN2M1YTU0YmQ2NGY0NzU1ZTQ0MTlmODAxODc3YjAyMzNlNzllLmpwZw==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16632"/>
            <a:ext cx="4572348" cy="28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0250" name="Picture 10" descr="http://www.emmagem.com/v1/wp-content/uploads/2014/02/beth-ditto-669a-121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41" y="0"/>
            <a:ext cx="2574923" cy="38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ages.askmen.com/1200x600/video/top_10/top-10-male-turnoffs-duckface-1087161-TwoByO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43" y="2996631"/>
            <a:ext cx="3838881" cy="28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2" name="Picture 6" descr="http://inspiration.kenmore.com/wp-content/uploads/2012/08/a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5" y="2996952"/>
            <a:ext cx="2520560" cy="34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95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3.favim.com/orig/46/alternative-duck-face-duckface-fashion-girl-Favim.com-4202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621" y="111484"/>
            <a:ext cx="42862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edia.tumblr.com/tumblr_m66si7orRl1qctk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28659"/>
            <a:ext cx="3672408" cy="50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voidbeauty.files.wordpress.com/2013/04/e40beee8023e1e82c9a26aedc30245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4" y="2982108"/>
            <a:ext cx="2664576" cy="28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1282" name="Picture 18" descr="http://www.weirdexistence.com/img/fun/the-power-of-make-up/the-power-of-make-up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3" y="2276872"/>
            <a:ext cx="3053024" cy="40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i.huffpost.com/gen/919372/images/o-CRAZY-AFTER-DIVORCE-faceboo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0205"/>
            <a:ext cx="3888432" cy="288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1274" name="Picture 10" descr="http://images.totalbeauty.com/uploads/editorial/eblog/963195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3" y="-750260"/>
            <a:ext cx="2520000" cy="374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89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lh4.googleusercontent.com/-tXgL-z7j7RQ/TYfOJnxq0WI/AAAAAAAAAhA/OTRfYEVg4QI/s1600/IMG_1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11" y="132917"/>
            <a:ext cx="2847427" cy="28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300" name="Picture 12" descr="http://media1.popsugar-assets.com/files/2014/02/17/806/n/1922398/d9ef7fb4671132f0_88461980.jpg.xxxlarge_2x/i/Through-Years-His-Goofy-Faces-Have-Always-Been-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82" y="3004722"/>
            <a:ext cx="2500081" cy="357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2290" name="Picture 2" descr="http://i.telegraph.co.uk/multimedia/archive/01079/health-graphics-20_107997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917"/>
            <a:ext cx="2104005" cy="31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petapixel.com/assets/uploads/2011/08/fac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" y="3004721"/>
            <a:ext cx="2872549" cy="28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creadictos.com/wp-content/uploads/2011/08/portraits-genetique-ulric-collette-11.jpg?07ce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68" y="158200"/>
            <a:ext cx="2822144" cy="282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api.ning.com/files/kZzo8PgK6nfToE0Z2xzrV8PkdA7Oh-K94ClPSHkKRX*6YNtA8osYfSxhdqfFso-1a*aEFlPLSbxB1MdAlI48QPWRFx4XphW9/1w1face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73533" y="3233756"/>
            <a:ext cx="3040943" cy="25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784" y="2999155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68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://i.telegraph.co.uk/multimedia/archive/02657/japan1new_2657264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83795"/>
            <a:ext cx="3076575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cache2.asset-cache.net/xd/485545020.jpg?v=1&amp;c=IWSAsset&amp;k=2&amp;d=DF8D445051B40C743A6D91186FC073834E7679DD01108BC66FF63EC8EB519A6B3DFB489E4928E7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3000675"/>
            <a:ext cx="5112568" cy="28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mages.fandango.com/r98.9/ImageRenderer/164/250/redesign/static/img/noxportrait.jpg/p224449/cp/cpc/images/masterrepository/performer%20images/p224449/willferrell619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42" y="2852936"/>
            <a:ext cx="2520560" cy="384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smartlivingnetwork.com/uploads/20121207122449crazy-pers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09" y="79986"/>
            <a:ext cx="3262825" cy="29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jwinmunrow.files.wordpress.com/2011/06/crazy-pers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16632"/>
            <a:ext cx="3116481" cy="28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christinamajaski.com/blog/wp-content/uploads/2013/09/13068719_7936bac2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42" y="-157091"/>
            <a:ext cx="2520561" cy="314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78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images.fashionnstyle.com/data/images/full/108257/ariana-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29" y="2708920"/>
            <a:ext cx="2739417" cy="359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emeguy.com/photos/images/so-my-old-middle-school-science-teacher-uploaded-his-yearbook-photo-596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4" y="-201564"/>
            <a:ext cx="2990904" cy="399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-media-cache-ak0.pinimg.com/236x/2e/0f/7e/2e0f7e4a1d9bf8b646c8faf2aca8ed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506"/>
            <a:ext cx="2525392" cy="311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ics.livejournal.com/bedienutza/pic/000e665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75220"/>
            <a:ext cx="3888432" cy="29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1.gstatic.com/images?q=tbn:ANd9GcQQvscqQV3c35EGOri_jH0EhfWNvS9SOW7cci8br2n2rDYx3HY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12" y="-248781"/>
            <a:ext cx="2517452" cy="323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028" name="Picture 4" descr="http://krapps.com/wp-content/uploads/2011/01/iphone4sushicaseA_thum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888" y="2996952"/>
            <a:ext cx="47625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26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www.visualnews.com/wp-content/uploads/2013/09/tumblr_m46csnrosn1r3eev6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68" y="79692"/>
            <a:ext cx="4356764" cy="29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upidcelebrities.net/wp-content/2013/02/funkhl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31908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assmates.com/blog/wp-content/uploads/2015/04/jerry-seinfeld-yearbook-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84201"/>
            <a:ext cx="2519999" cy="336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magicalmaths.org/wp-content/uploads/2014/08/funny-school-book-pictures-5-620x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5" y="108344"/>
            <a:ext cx="2549170" cy="36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-media-cache-ak0.pinimg.com/236x/05/fa/b1/05fab1bd5c1ca10883935c326cf4d62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20" y="2996952"/>
            <a:ext cx="2510860" cy="311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edia3.s-nbcnews.com/j/MSNBC/Components/Slideshows/_production/ss-120717-Celebrity-Yearbook/ss-120601-Celebrity-Yearbook-Tom-Hanks.ss_fu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5" y="2984201"/>
            <a:ext cx="2533436" cy="37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https://wrongsideofthecamera.files.wordpress.com/2012/06/boston-downtown-crossing-folk-musician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43408"/>
            <a:ext cx="2486471" cy="372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clevelandmagazine.com/Media/MIPsDClou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" y="3014650"/>
            <a:ext cx="2539255" cy="37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creativeboom.co.uk/uploads/articles/1d/1dd1088a1a54b80447bf3a2ca044c20c99e835a5_5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59" y="91888"/>
            <a:ext cx="3634369" cy="29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.vimeocdn.com/video/292496485_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59" y="2992215"/>
            <a:ext cx="5186619" cy="288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notesfromthecape.com/wp-content/uploads/2011/10/MG_9909-Edit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09" y="2996952"/>
            <a:ext cx="2501100" cy="375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alibermag.org/wp-content/uploads/2012/10/Hippie-340x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48469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3" name="AutoShape 4" descr="data:image/jpeg;base64,/9j/4AAQSkZJRgABAQAAAQABAAD/2wCEAAkGBxQTEhQUEhQVFBUXFRcXFRQXFhUXFBcUFBQXFxQUFBUYHCggGBolHBUVITEhJSkrLi4uGB8zODMsNygtLisBCgoKDg0OGhAQGiwkICQsLCwsLCwsLCwsLCwsLCwsLCwsLCwsLCwsLC0sLCwsLCwsLCwsLCwsLCwsLCwsLCwsLP/AABEIALcBEwMBIgACEQEDEQH/xAAcAAABBQEBAQAAAAAAAAAAAAAFAAEDBAYCBwj/xAA/EAACAQIFAQYEAwYFAwUBAAABAhEAAwQFEiExQQYTIlFhcTJCgZEjobEUUmLB4fAHM4LR8RWywhZDcpKic//EABoBAAIDAQEAAAAAAAAAAAAAAAEDAAIEBQb/xAAvEQACAgEDAgUCBQUBAAAAAAAAAQIRAxIhMQRBIlFxgfAyoQVSYZHREzNiscEj/9oADAMBAAIRAxEAPwDAYOfERzRDCodieTQ3L7mktVrLsRquDUYANZ2a0b/AW/CPaiNhT12FY7Me2tmwNKeJo6Vjc27a4i9sG0D05q6TFuSR7HicfZtjxOo+tA37ZYVWM3Bt614tfxDOZZi3uaiq2kprPaP/AF7hJ+KruD7Y4V+Lg+9eFU9TQTWz6QwWYW7nwMD9asuBXzpl+a3bJm25Hp0rfdlv8QJITEbT83Sg0yykmeli3Utw+VQYW8twBkMipWU8VQuSW7m21OMT0qhccoYpITVdRbSi+j710+IjmqPedKkdZFHUDST4xiEJXesyM0uhwWUhZ3rRWmjauL9tSOlS74ItuQFnF0XVB1QOYrOnBEk6etay/gbJ5qq2HCsDbEii9yJmafLbiEHTV9EugCE3o7imdhslRd5fC/BvQolgi5iLvBt1Dc0EfiJRQ4+8D4rRj6VJfxCEbpv7VLQdwRgsBhy2wE0Qu5QgUkCh2Y2BGq2IapstzNyArgjpUtAphHBYXbeimGtCu7FjwzT2+aC2Iyji7cBqx14+I+9bnHJsT6VhLhOtvelZTf0Pc5pd8K7JqIxNKOgOxqBsTG1WS9RtZBqAd9iHv6eu/wBlFNR2BbAOEuCGFUsc5CmDFWMPtVXMb8ggCti5ODLgDk01KnpxnFTU9MahBU9NSqEHpUqVQhrux3a25h2CsdST9q9kyzM0vKGUzNfPuBsTXpHYxXt9dj0pUkNgzc4twDUReq+MubinssG2mk9x3YsrcFc/tUcb1ClhQeauYdV8qsgFcm4522qVcuc/E1FbFoEVNp6VdRKNgpMuVYneiFnDKOBXOMxdq0JvXFQcCSJJ9qhs5wLh/Bs3GA/9xx3acb7vBP0BorYBYu2enXy6/YUhhyOYH2qticfiVmMOhHpdJPvC2zFV3zu4PisusRwZ/wC4LUslBJrAPQH23+8Vy2BQ9BQ63mlm6SobxASVPhuL9OYqP9uuWD+I3eWSYLxD2vLX0ZP4to9txLQaLj5KhPFdf9HtkRFX7d4MNvqKkWjSBbA1m2RKH6Vx3G9EMfa3DCobh61VrcNlHGQAQfKsHiSAze9brGjn2rz/AB+1xvekZTodDyxmaorjzUZmkGpJ0LOPFXag13qqPvKgKOt6alqpUSAFRpA60Kxp5o0yeGhGMXmtkTgyWwKFPTU4pxnFTV1TVCDUhSp6hDqKSLJppqxgRLUAmgyHCyRW6w793AA2isv2etbitWux3/vak5HSH41uTW8x1HfireHM7iq1mwBV+3bAEis6sfKidNxRHLmFDbSGJojl9mmR5FvgK26C51mLqCdYsWhy5g3W6eAHZeeTPtV29jJlQwAHLHfc8QOtU7WWr3mrQbjgyLlz4R6qDsseknfmm1YtOiDKcnd27zRoX95zqxV2ehJ/yl39+kDppNAGw+giQKF47O0t+HV3lw8Ii6mO8cDgesxVd3xV0yziwvS2kM58td3heuyg+9W2QAzcxItx3jhZ2g8n0CxJNV/2xz/l2mPqx0D2IMt+VQZblotyQF1bS7Sz8cFmM+R8vSrbXG2GtfXb+WqgEF4+zcf47OHYj4dRYnbiCbexjyoXicw7na7auW0YfH/m2d+hI8SiNtwK0l8uNgVaB5ET9QYn6UPOJkkMpB6iQRsOZ8vSgwozljtCuG1B2lUAa2wk67TmEiOSPh+lbXLMeuItLcTg1i+2WSrcwzG2AGTxAAR4QQXUD1gH6UX/AMNyThNR4LmPZQB/I1EBmlxA8NDbnSiDmTFUnXxVGQr4mzIPtXnWY/5je9em3X2PtXmuYN+K/vScyN3RPdlUGmKip4FO1oUg6OorERXJFTtT21FEFkQFKrEClUDTAfdSgA5oRi7PxelHdJjbpQsWtrntWmLOJNbGYpxSIpVpMgjSpUoqEGp6Qp6hBjRDK7fWh5FF8q4oMK5Nh2dTcUf7yHg0FyAUWwyzeB6UnJwaMfJdtNLRRrD4eajOCWQVq+WFtSzEAAckgcAnk+gJ+lUjHctKSJrWG24+tU8zxfdiBya8mzXPC0JHfsmpTedSGeGOkkHqPh9gK1OX5y1wWhfU22dV0MQND7CNLAxqj5TB2NMca4FqV8mgwl9bVtrtwiZmW+FYET77mqK4u9iPGzvatTs24uXP/wCYPwr/ABdeg613jroQLqtq8CVJnwt1McE+9RWr+qbl5vDz/wAVLCGMpsogItroU8sZLE8SxO59zT4vtCqObdjTdugDVJhEn98jeduBvQZsdevL+GptYcKxa621x1E7IPlHHiP9asZDlwt4G3NvS1wm5rnxNrXUSZ3HI59KDdIMVbLea4fUAbt97kqCQjFLYMeS7/cmgqYHDnfulY9DBO/qaN3sVaPRfAAoAOowB8RPnz9xQ1b6KSzECIYAgsW3ggBTAArLkbvY6OBQUXZczDAOsNh2eyY1QG1IQYPwHYD2iqOE7VuhCYxQsnSLw+BjzuPln12qhje2/dXPCAXEqNSkqRBWIHI9Kq/+oxet91fXSCZVgNLKwOoOpjxAGfD+dPV8sxySeyNuYKyplT5bj6UQyDStpbaAKEAUAdAKyWW2Gw9izdSWtts9uQehhre3O3HXaN9iayvEBW23BAIjgjzpiYlo0Wgc1VdNzU1t9QpXEogK9634T7V5tmFv8R/evTr7eE+1eZ5qPxW96Tm4N3Q/UyoEro7VDr9a610g6Gx1cNRhqcvT6KBYaaVIpSqUTUQXwNJNCTa8Dx5Ufu2wEqhYtE2bpHrT4M40vpMI3NczTtzXNbDCOKc000poBEK7iuKkFRkR0luaIZaYqpaO1T4c1Usjb9nmmtBhLMvtWZ7MGa32Q4WS00uasbF0XsFaru/bDuqESobx+1sI4Xjq72jzuEjqasWLfiNDb93u8XDGFuKGUknkAJcQA7D4bTGPMnpRiSR5t2nhcXiAFH+c/wBdUP8A+da3IMOl/B21dQylSpU/wsV28jsCPpWX7YiMXfPm6N97Kj9UNFuymbabAtgSwZuOgJmT5Deo3SskYuTpF9LLqhtt+I1piskqJWNVtmJO0rBJMbq21P2ewi4jVevN3ot3NKIo/BRlGotB/wAw7iCftUOZ3NThrp1IwGpPlhefXVDGD70dw+Is9yvdAIqmAFAgDnj1J5qqmpcDs3Tzw0p9yr2lxenC3CBuUIA6eIQI+tA+2Pai6Yw1qYUAMUXc6QASSPaP72j7UYyVVBvLKdudiDv6bRU+X5el9ixEapYtOkiTPI3JqSlRXHDUYs4C80nxpHmyfoG2rediMOf2e93kFwrBWI8h8O9R3sBh7TBR4nPEksR67naiWUWQAys+neRJ396W529zQsSS2MQ+Th9RKsTwYIH59Kmu5CUtau6W2o32JZj6k9PuaOX7wtswV0Lk7HkkE8kdarXs7YIyXBESCOm/UekfpS9cqLvHCxsgZ71m3F1u6RO6u2RtpdGlX23B4IPpWruWDahlJZfMxMnkEjn3968jyrNruFvG5b3UmHQ/C69Aeo5O/pXrvZ7OLeLs6kBjhkb4lYAEgHqBPNaaa3MNrg02W+JAasulQZevhjyqxBq64Fsr3rex9q8uzx4vOK9XfivMO0KfjtSc3Bt6L62Byk06e9dDauWNZ7OnQ4NPqriaegWTG7ylS0UqhLJbyakA9Khwyxhr8f3zUlg7D2qvjHFvDXvWadj+qjjTXgs87pU8VIoraYaIqeK7CVIVoWGiAVKtLu66CEUGRIns8VbVYiquGuRRCwobeqsZFGk7LsJmvSuz9skE+deR5O5W4oHBNezZAnhB9KqWLyWYNCO1OX95Z2Oh0Ou28TpcCN/NSCQR6+laLR1rOdtcXow7H0qPbcnJ5nmN23dZmvP3TwoZIBk29Um0xIDg6vQ7Abk7GMhwKW30Wn1sypclvCDZu+FLloAHUusorSQVJJggUEwmGt4q2bRZRdNh7YBHi1LiBiBcUH4hoDqYgiByDUF3MiXti2rK4traVSpVUtFw5ZZPzMTt0BietX8LVMtieWE1LHzdI0FzEF7ZDfErRvts23Hs0+4qvlGZEK1rqDIHtsT+n3qnhLwS46GJ8MDf93nSB5zQ17mm88SNyP5EGsuPmjs/ifijGXqg3mINwAAc7Dfcz/WPtSwBupt0EgnptwQfKmye8rXAWBMAk9YYDwkg+4ra5dkqSLlw6V/dPJWPgM9CIPuB5U1pNbnHjNxdoF5f2aLKb2IJBcbDiFiQZPSAT9RXOP7JW7Q12sQybA+IysaZY7+pAq122xd66FFgQNXi/wDgAVge+1C8r78rbBtq0CACrQQQwO28TAP+n1qrqtkXi5PewjlWCwyIrq3eM5ILMZOoA9f3SQAPerF3C2MQDABnhhAYFSCG9wZHr5VRGR33CLAtotsINKlVOldMknqfTyFWMj7MXLW4PhgcMDvJPTyJPvVY2SfqA8VkKs7BdzwQYB36+scbfaguMw74WWsErcVgWI0wJAlTufP7GvXv2BYAIBkeJus9D09fOs/mXZhmDQQ2/wAwJJmNjB2+kdKYpCWih2R7atMYqF2MOqmCZ4gTGxG/p616JbvBlBUyCNjXkGYN3Cn8CWG8TGwnp/t5UX7J9vECi3fQoNtLA6tvVeYHmKZGMnwUc4+Z6OTXmfaofjn2r0CxiluKHRgynhgZBrB9pt7x9qTm4NvRf3AKK5YVIVptFZjrM401zFSkVEw3qwtsVKuwKVElkeFfwgUK7Que7K+dHRaXSCm/nQLtHZgTV4bTOVzjZmbWFmp1wgprV0xT95WhtiEkiN7QiuRaqa7xXAaiVYltVZw9jUYqvrPlUtq8QajLKg3g8nVuasXsCtsbVRy7NSvNTYzMi/ApPisdca2JcGIuqfWvbOz6TZU+leKYF5I6Gvaez09yvtTIsVNBNjtFZDtoEcJbumEJ8W8bDeJ6Sa1bVie12HN28F+VVbeeGIhduvJoyBFbgu9lNvDziMMBIUggGUZTyDzvtzQ7tBlMJhry7BrSrGx8fhfaOdhJ9ZqumV4q2GBdDaBmJbVHURERWjzG3buYe0FmQ4W1CzIW2ACQBIkkg+/tSMjaqjq9I9l5Xv8AP3Mgbn4yMdtSkcmNSiRI6z/KrqZE93EPoHh2ctB07jcCOp3Nc4+0AklYggieR4gpBn3YVsf8P7ge2x1HYLOwjbUvinc7ihBpyRq/EINYJX2dr32F2byRktk3F5+ECPaTBI1bHf18qPJgAQNY4JEgbcR96ItCgAe5neohfWef69J/rTZSs4CRzewiaSCI26cCZ5H1/Kh2IwbKAFaACCrATAE8RvxH3NGWGx54nrvHr9Kr3V8JnjjfgAD+lVssULWWWypPiYaobWSxggzIO3Me24ohZsW0DBBz0HG/p/fFDsKACxDHxKNQnwhtogee0/WrSYxfKAGInqY2n9KrYTq/cG22+446Hjf7V3h228wf0rjEiQCOR69Bxv51wjkgTtM+0n/kUQMo9pcmF1Dp2aJVvYyR+X99fE7yG3c42mQD5Hp+or3t8R4CDyu49fIz/fNePdq7AN1mGwDwPQGOn2P3rThluZMyUWn5j5J2hu4ZpRiUPxWidjvvH7p9RRjNMet1g6EwR15B8j61jgOnM9RzNX8lzHu3hxqRoDqeD/FPQiZmm5sKyL9RvTdR/Rlb4CLuacXDVjH4FrcHlW3VttxzHPIqkrVzZQcXTO9DLHIriTrdpa964tmpCwoB3OppUwcUqgLLGQWw1iBzUGe5b4N+as9ksUnwHY0azDCFzH501rezlRfY8nVG1aYq8thRyN6NZnlBDyBBFQd3PxCmarKKNFIYVfKo2w60YtWweKG4y0Q0RVb3LD2MPb61PbwSHcVPh8t2maIZfZVTvVWxij5oEHDW5g0+EtgkwNhXeLxdsXukUcsXbLLCRNFsqqKGEwynfg16tkV2LSj0rzSxahhHnXo+WLFtTRTKSdhR7vFYC7bbvLmq74mdjpmdI1HpPlNbXXJrIZhbtrcuoTJ7xmEEArqIbnp8RothhyCMxxF4HSiEoY1PqBEfMd9+PSiWF06cKBBB7xyfLSCgBHQQq+5E7VA1t3YIpU6zpk8idvg4bz/lTZvmVuyr3/hBXucMg2goiqX9gRqiOvsapLdbfO3z0Op0zUccpP8Af2pL737AfMMUHs3HUgqw1A+YaW/X9KM/4e3wLTLMEMGjzCi5992FZQsDhTGwZW+6kncdNt/arPZ7FG33Tg7EOrCYLBiePXafWqQVOjT1714W/wDFP7o9ZW+H1QfL8gCI+nWh4vrr0zuAAT7+XnQi7nYtq3MlSAvXwqs7czBms1js8Peys7MCGPw6VCgEnjl59/am6Wzz2pI3lvOQrFdamORIkSf05H2qhmHahLbEPs07E8N1hRySZMAcxXm16073oA0kyWuDV3Yk6lYtxG8/TpU2Y3wArXJECVDAhoHMxxvuPMQamgmtBF86YMXlhuSJ06iAdRWCN4iPPjzrR5P2iF5NQBiTqMSVIEjTvO43ivMbGIus2lVLat40k8jmRxt1itjlmGSze1W41XFhUBMINRnWv7wKHp8wjzNnCgKdm3s5jKypkcjqRJ5jkCQB7V1g80VmKNsx3jaPWD7R9KxGEu3Gd0Rtd3UZYmECXYZWJI3IMrETtxVvK9dm6e90tqJ/EEgBjuE0sOPFMgn4TMdRpoOoMds8yaxh3fqVZRv8xIA+38qxVy+Lw1Hh13+sn77kUc7Z2+8t6zGm3bBaSYMzM+hgQYnmI3nOYRCoKHZhpbRAlNYlUJG2wHO0zTIKlZi6u6vyAqrBIncH9KmdhExJ8/5xUmbWgLmocMPQ8bf7VChH3/v+dbIu0CLtWbLsjjhetNYflQNBncCNo9Qf1oa+FYFwVIZDDjeN+GH8Jobk17urqs3B2Ikbqdp38ua1GdoQ3fjxFRouBtWl7bDZ5G3p7ilZcSnsasGd4na9wKm1dlqV5YPhkqdwSCNvI+o4qOua4tOjuxmpRtHdKuQaeoG0UcDiAj77b81qb+csVGkj3rEHF2wZO5rm7mTMRp2FPas5CaXJsrmL1/EN6qX7QNA7GOudalbGvVdJZSLltSpqPH3ASKrjGNPFWDfQiCKNETQQs4pFUUMxGPdmIUbedQ4jDdV3FPgrhU7iq6SOTboDYlDqM81JgMabbA9KvY2xqMqDQ5sI/wC6avytxLTT2NRgc3W4fI1u8Hjj3Oxrx3CW3VwYNazB5+6QNBIqtUXi75N3luOPBrLdoVH7U7kxJAJ54RYLD5tv7FansBhxjDce4Cq2yBo3GokE7noNulFO0vYuzfkoXtN6QyHoCVbf7MKFllJJnn+UY+SZbjXobcHwpIYjnadt548pOY7SY2X7sja0CvB+I/Hv5gjT/prXpkVzL1xD3NN8BVKC2pDnS4PG5UzpnnwhqwxQuLjPu3eXdXvqLT6fFVo+J+hrz9R/4wgvf7/yy7hrhOGLMNyHYnz+X9CDVrJ8I1yyirzpn6eI/wA6gw2kWBq/dAAn5Yjj6flR/sOwW9aU8BdJ9+6/3pE+/qdF749PljXz7ADPLV8KSssQRIgkxsNSx18xz186sZJlbSpxV4W9iBZTQ199MbddMeHzPtzW47S5amklBvufrH9j615vfy2+t021PxKWtk3NBKCAF1HlgGXafLpTsORyWnuefyRSdmjxuYWrds2rqargPgs2wdyT+Hdukk6jpidyBuN9qF4XLFusbmLueMqzi0syD4XRWPxcFwdtoPETQvFYe6CQXtpJ5DSD4ljeN5535iDB2rrBWmUyrsIDRcKlQRuhQK3iG7f8cnRGNCWybHZnoZksqF1AC2FAa5I1ACJJPhMSIBk7TNWThbw7u202WC+P95A7FlDmJDEahpG3PlFEchxS25XCIEYjSbjrqZgGMAAsAwClIIiAd9XFW79+0ym1h9iQS+uSCHkNpYg8lhsR8wEbiSQrDMkQCxpCBAdWloCx8b23PwsYb+EzuJ2rrB3e8cWBDAr+HIhWBDGXtkyCYgruBpjaQaymbDdVtgkEyRpMhxILHaQNj4STG+5o1leNS1aKF4uJ8V0b6BqKsigid9KsI6qp54jikgJ7mlxGHNu21gmbVu5Ks0anLybdvcwxQmZIhtI2AFYXCZn3mKeNlYELEGdLFgeB0JjbiKs38zu4hWG6YcEkngBWYkyeJgrx5CNqz1p/xEdRADCBx9Pfp/tQS2BlWqLSNRmtqbYafhI+x8gPpQhWHn6/71pTbDrHysOkT1IMmsyykSDAIJB9xT8T2MfTytUdFTtv/StbleKN3DgadbWhpbnU9sg+ERvxx6rWYwuFa5ITcgE/QcxVvIMy7i7JEKRpf25ke3NMZoQTs/HpDyvyk6t54YT9j6ip7mBPnXWeYZrTB0b8Jug1EKW3J1bgqTvUJcmsmeC2kbOnyyj4Tv8AYfWlUYumlWbSjV/XmRJ2StDk1Zt9nLQqd8xB4pkx9FtikkIZJbFSf9Lt+VRPiya6S8ZoBIP+m29Wmd6nXKrY5qtiW/FVhVm7fM71LITphbfApfstoeVDrj77GlctzyaAQh3doeVPb7o8AUHGG9a7G3FEgYNu2OgrkOg4WqCXDXZuGqhNr/h/mgW+bfAuLx5lJP8A2lj9K3mJMk185t2puYfF27tsA9xcJ09HGlkuAn1VmA8ua9nwGf2MdhmfDXJDIQ1vUBdtkqZVhvHWDBG1WlBpWITUpUZm9irlw3iZ1eDb/R8scgmT9a8+VIbEq2xBkifmaypj7qa9AsYfX3gtXFLAWijcllS0AAw6kQB9DXn2YIwxOKVgFYojldiVlTsfWH/Spi+p+xq61JZNv0/0cYq0wS2ImSo3/i/5/OimV3yt/blSH+0D+UfWo77Brdojk6D6wACfaucCYvn/AOAH5mlTO7hgtW3DpfY9DvYtbqzI4mJ6eo5rzX/Edwl+0VEzbg+IfKxgggbbNWlzPPLGHsI7lS5WFtj/ADCQSPtAG5rzDOcxuYhxcuHnZRJIUD5RPvV+ng7s831NQbh5MK4DMX+W2rAxGokkbE89RseenO1O2LvXCwZVOk6SpG3ikrII3G5MHYAHgCh+WYs29BKyCSARzsZI+4B+laLAZhZOIRlQRdAW5JHhZFJBjTyeJ+taqM1gG/mN4eQ67KJ2gg+8Rv6U+He60ajoABgkQdjsY5YhmA8/EfWjnaDMlDFVKk8nQPmLAtI1GJ1XARyIGwrIHEtJPPMg9Z5mrIqzT5tjbSKVQ73FJYmCwYkBweqCVJj0HFULFzQgbSrncAs0KG8JnaNwD5jn0oHJmauW8VdIJMsByfeNp/0jb0qEL2Ev3MQ6htdwCZUSwCwNUDp4VPX5RV7FZJdt2FdliGUncdG32n1P980cNnGgg7/DGw33Ug8n+L7Vzic4N4C2FPi8Op3J5PkAAKl+RPU0OWMAoWQSvhkSVMHwxGxPFU87tAPI+aDAiPIjbr1+tVuzt5lu3FcjgH2InYAfX7UVze1NudhpOwneGidvtVobMw/Rm9SjkeYGzdV+VmGETKk71tM27P27qyo0n5SB0iQd+R/IV58h/vrW87IZublvu2jVbgDY7242nfmdvqKdK+Uao+TKWT4oKpw2JGlSCEMHeSZWR9xVS08ErMkGDz02nffeAfrWrxeW27ysCBJ4OkyDET6VkcTg3w90rck6h4XMjVB/5/s1SaU4tDIPTJMnmnqMGlWE2k/7LFT6ABUgM1wVqAoZ7INdMgA3MetRaqa8229AgNxkqwZdwKtYe73gkU+YFUtalqPILwKz51OwFyTXLZ8qmtYYkTFW71wBa5XF7VUaQrhmncV0cAQZqZcXvVg4mahUEvYadhVfH43uig21sRpU8c/E38NEsTjQoJiT0ABJJ6AAbk0Dx+Su7JdJcP4GZXU6dtJgMg8AE8Ef71ZVzIXknSpFXtllhN+7ctAuBpN7SCVt3CNwTHWNR8p3igOUZzfwr67DlCRBEAqwiIZTsefzq/mec3VYpbfQoOuU21M8OzE9dz+VE8nbD3cNca9atl1uDW/wk6tlMrGkQ3tIkzTNThBala2ExVy2dGiyXNrgtLetW+7um06qSh0s0fhNpPMxyJB29axOGxN29eL3WLXboZXJG5YOogjpAjygLVy/nbLcIsvb7sWhZW2oDakG66mcDxAwdQ6gVR7O3ZvAMPid19mYBh+a/nUimk2bJzWfJBS54f8AIXv2WS7YSTp0vA6QqgLPmd5+tWrY/FB/g3/+1V8ZdnGhCZ0WTPHLEGDHWIrrD3Sbn0/KTtWaf/D0GDSnJL81fskgVm+F7y9eTggo6n0KKD+gquuDVV0MJ5JMceW398UUzFgMSjdHtlT7r4gD9qBZhjDICmCDLHrqPQ+w2psNUqXY831iUc8/Vl7F20FsaOLbo8jghiQYqbNMvVSSp0hdy0jneFHr/TzodhMXrDIQdTqRt8xgncecjmu83cm3Y3lWTX66+GJ6VZQaklfz5ZmtUULN4aiWnfqOQfWeev3ohewIa21wCSBqDKfCQvxAjoYHFUbVjUjsOUCn3DNpnnoStd5YJcLvDK67eqNG3vFNku67FUyx+zJaAa4NRYAopkAj95o3AmNvImqV3FsxB2EfCFEKI8hV7OlYrh33hrCCT+8Jnf8As1AmGmwz6TtcUao2jS0yfeKEXtbI+aRIQr22YRIU+HqGJG4H7pPHlQ7EeFvIg/YipsMvxHoF3+rAQf76UswtReYQRLbA+RO1WSp0R8GoxShVt3lG6+F3WfFH7xiNXB9ifWioEgjchhB0jYyNt4oLaxem0gYfh3Lel/JXQfHpIM88ex6UQy5yEg8rsJMEgfDuNpI9quY+qjxJGfv24JB6GDO1GeyF2MRb3jleYmQYG3O9U86txcJA2YAjnng7x7VSt3CrBhyCCPQg/wBK0LdDIu0mepZtfdPHbVXAGphLggDbaOu1CL961jEABUXhBVYYENyygg+lEOz+cjE2t2AdTpYGBqkbMPff7Gq2Y5ahfWjC2y/MGA3EbkDaNxVUNYHS3tuQD1BO4I5B9aVNj8da7xu9W4H+bS8rIA3BI68/WlS3gTGrMwiormBSpVjNRGxEVwyjrSpUCEV/SV0ncVVwKKhITrSpUSrLGJfSu5qC1ivSlSqIlkgxHofyqQXWPA/MU9KjRLA3aDFMv4akhmHiI2OkyAs+vX/mu8NmBe1atsSE0O18/MyW2092D/FsCaVKjKK0JiJPxsHdprAY61+UgEeSuoa3z5SVjyAoXYxzpae2pAVyNXhBbgjk8CD086VKrwXhplG6exXw1ufEeF/M8gfpU+WsQ6mf/cQ//qD+tPSq13YY8oIZbeJxbsxktr39iP5CjOXmWY9QI+2//lSpVlzLf2PRfhsm4W/zMq51cDXVknbuyR7sUP8A3D7Vm7dvVd0nq8T7mKVKnYtonH67fqJeo+XkreTzDgfnB/nR/B5WL9hQDDW7lxVPQgtO/wBqVKq9RJxVr5yZoK3RYwGVrYDm6A+oAcbaOW2mfI/Sp8Hkdq24dWLBtSopHVh5+gnn0p6VZXkk1d8l0lZ3k9gXMIi3ACACPP4Wb8xHSoLN9QFCqO5Kk6fNZjUfSTx5H0pUqKVyl6/yTsitm1i0lu4tvae6aI6FvDv144qnmjKN43/IAxT0qdjXF/NkVfcgS+e7ssTsGI6k/FvHT5xWgsYfuirKT3dwSg6rpG/J3BG4nfp6U1KtnYz5UnBlfOGBSZ3U+skH1+23pQUN+VPSpsHsJw/SEMmzFrN1XEeRB4KnkGK9BS/bfTpE6hqUxE+8+35UqVWkPiVsRnFgMQwMjYysnbbmlSpUaCf/2Q=="/>
          <p:cNvSpPr>
            <a:spLocks noChangeAspect="1" noChangeArrowheads="1"/>
          </p:cNvSpPr>
          <p:nvPr/>
        </p:nvSpPr>
        <p:spPr bwMode="auto">
          <a:xfrm>
            <a:off x="155575" y="-1462088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QTEhQUEhQVFBUXFRcXFRQXFhUXFBcUFBQXFxQUFBUYHCggGBolHBUVITEhJSkrLi4uGB8zODMsNygtLisBCgoKDg0OGhAQGiwkICQsLCwsLCwsLCwsLCwsLCwsLCwsLCwsLCwsLC0sLCwsLCwsLCwsLCwsLCwsLCwsLCwsLP/AABEIALcBEwMBIgACEQEDEQH/xAAcAAABBQEBAQAAAAAAAAAAAAAFAAEDBAYCBwj/xAA/EAACAQIFAQYEAwYFAwUBAAABAhEAAwQFEiExQQYTIlFhcTJCgZEjobEUUmLB4fAHM4LR8RWywhZDcpKic//EABoBAAIDAQEAAAAAAAAAAAAAAAEDAAIEBQb/xAAvEQACAgEDAgUCBQUBAAAAAAAAAQIRAxIhMQRBIlFxgfAyoQVSYZHREzNiscEj/9oADAMBAAIRAxEAPwDAYOfERzRDCodieTQ3L7mktVrLsRquDUYANZ2a0b/AW/CPaiNhT12FY7Me2tmwNKeJo6Vjc27a4i9sG0D05q6TFuSR7HicfZtjxOo+tA37ZYVWM3Bt614tfxDOZZi3uaiq2kprPaP/AF7hJ+KruD7Y4V+Lg+9eFU9TQTWz6QwWYW7nwMD9asuBXzpl+a3bJm25Hp0rfdlv8QJITEbT83Sg0yykmeli3Utw+VQYW8twBkMipWU8VQuSW7m21OMT0qhccoYpITVdRbSi+j710+IjmqPedKkdZFHUDST4xiEJXesyM0uhwWUhZ3rRWmjauL9tSOlS74ItuQFnF0XVB1QOYrOnBEk6etay/gbJ5qq2HCsDbEii9yJmafLbiEHTV9EugCE3o7imdhslRd5fC/BvQolgi5iLvBt1Dc0EfiJRQ4+8D4rRj6VJfxCEbpv7VLQdwRgsBhy2wE0Qu5QgUkCh2Y2BGq2IapstzNyArgjpUtAphHBYXbeimGtCu7FjwzT2+aC2Iyji7cBqx14+I+9bnHJsT6VhLhOtvelZTf0Pc5pd8K7JqIxNKOgOxqBsTG1WS9RtZBqAd9iHv6eu/wBlFNR2BbAOEuCGFUsc5CmDFWMPtVXMb8ggCti5ODLgDk01KnpxnFTU9MahBU9NSqEHpUqVQhrux3a25h2CsdST9q9kyzM0vKGUzNfPuBsTXpHYxXt9dj0pUkNgzc4twDUReq+MubinssG2mk9x3YsrcFc/tUcb1ClhQeauYdV8qsgFcm4522qVcuc/E1FbFoEVNp6VdRKNgpMuVYneiFnDKOBXOMxdq0JvXFQcCSJJ9qhs5wLh/Bs3GA/9xx3acb7vBP0BorYBYu2enXy6/YUhhyOYH2qticfiVmMOhHpdJPvC2zFV3zu4PisusRwZ/wC4LUslBJrAPQH23+8Vy2BQ9BQ63mlm6SobxASVPhuL9OYqP9uuWD+I3eWSYLxD2vLX0ZP4to9txLQaLj5KhPFdf9HtkRFX7d4MNvqKkWjSBbA1m2RKH6Vx3G9EMfa3DCobh61VrcNlHGQAQfKsHiSAze9brGjn2rz/AB+1xvekZTodDyxmaorjzUZmkGpJ0LOPFXag13qqPvKgKOt6alqpUSAFRpA60Kxp5o0yeGhGMXmtkTgyWwKFPTU4pxnFTV1TVCDUhSp6hDqKSLJppqxgRLUAmgyHCyRW6w793AA2isv2etbitWux3/vak5HSH41uTW8x1HfireHM7iq1mwBV+3bAEis6sfKidNxRHLmFDbSGJojl9mmR5FvgK26C51mLqCdYsWhy5g3W6eAHZeeTPtV29jJlQwAHLHfc8QOtU7WWr3mrQbjgyLlz4R6qDsseknfmm1YtOiDKcnd27zRoX95zqxV2ehJ/yl39+kDppNAGw+giQKF47O0t+HV3lw8Ii6mO8cDgesxVd3xV0yziwvS2kM58td3heuyg+9W2QAzcxItx3jhZ2g8n0CxJNV/2xz/l2mPqx0D2IMt+VQZblotyQF1bS7Sz8cFmM+R8vSrbXG2GtfXb+WqgEF4+zcf47OHYj4dRYnbiCbexjyoXicw7na7auW0YfH/m2d+hI8SiNtwK0l8uNgVaB5ET9QYn6UPOJkkMpB6iQRsOZ8vSgwozljtCuG1B2lUAa2wk67TmEiOSPh+lbXLMeuItLcTg1i+2WSrcwzG2AGTxAAR4QQXUD1gH6UX/AMNyThNR4LmPZQB/I1EBmlxA8NDbnSiDmTFUnXxVGQr4mzIPtXnWY/5je9em3X2PtXmuYN+K/vScyN3RPdlUGmKip4FO1oUg6OorERXJFTtT21FEFkQFKrEClUDTAfdSgA5oRi7PxelHdJjbpQsWtrntWmLOJNbGYpxSIpVpMgjSpUoqEGp6Qp6hBjRDK7fWh5FF8q4oMK5Nh2dTcUf7yHg0FyAUWwyzeB6UnJwaMfJdtNLRRrD4eajOCWQVq+WFtSzEAAckgcAnk+gJ+lUjHctKSJrWG24+tU8zxfdiBya8mzXPC0JHfsmpTedSGeGOkkHqPh9gK1OX5y1wWhfU22dV0MQND7CNLAxqj5TB2NMca4FqV8mgwl9bVtrtwiZmW+FYET77mqK4u9iPGzvatTs24uXP/wCYPwr/ABdeg613jroQLqtq8CVJnwt1McE+9RWr+qbl5vDz/wAVLCGMpsogItroU8sZLE8SxO59zT4vtCqObdjTdugDVJhEn98jeduBvQZsdevL+GptYcKxa621x1E7IPlHHiP9asZDlwt4G3NvS1wm5rnxNrXUSZ3HI59KDdIMVbLea4fUAbt97kqCQjFLYMeS7/cmgqYHDnfulY9DBO/qaN3sVaPRfAAoAOowB8RPnz9xQ1b6KSzECIYAgsW3ggBTAArLkbvY6OBQUXZczDAOsNh2eyY1QG1IQYPwHYD2iqOE7VuhCYxQsnSLw+BjzuPln12qhje2/dXPCAXEqNSkqRBWIHI9Kq/+oxet91fXSCZVgNLKwOoOpjxAGfD+dPV8sxySeyNuYKyplT5bj6UQyDStpbaAKEAUAdAKyWW2Gw9izdSWtts9uQehhre3O3HXaN9iayvEBW23BAIjgjzpiYlo0Wgc1VdNzU1t9QpXEogK9634T7V5tmFv8R/evTr7eE+1eZ5qPxW96Tm4N3Q/UyoEro7VDr9a610g6Gx1cNRhqcvT6KBYaaVIpSqUTUQXwNJNCTa8Dx5Ufu2wEqhYtE2bpHrT4M40vpMI3NczTtzXNbDCOKc000poBEK7iuKkFRkR0luaIZaYqpaO1T4c1Usjb9nmmtBhLMvtWZ7MGa32Q4WS00uasbF0XsFaru/bDuqESobx+1sI4Xjq72jzuEjqasWLfiNDb93u8XDGFuKGUknkAJcQA7D4bTGPMnpRiSR5t2nhcXiAFH+c/wBdUP8A+da3IMOl/B21dQylSpU/wsV28jsCPpWX7YiMXfPm6N97Kj9UNFuymbabAtgSwZuOgJmT5Deo3SskYuTpF9LLqhtt+I1piskqJWNVtmJO0rBJMbq21P2ewi4jVevN3ot3NKIo/BRlGotB/wAw7iCftUOZ3NThrp1IwGpPlhefXVDGD70dw+Is9yvdAIqmAFAgDnj1J5qqmpcDs3Tzw0p9yr2lxenC3CBuUIA6eIQI+tA+2Pai6Yw1qYUAMUXc6QASSPaP72j7UYyVVBvLKdudiDv6bRU+X5el9ixEapYtOkiTPI3JqSlRXHDUYs4C80nxpHmyfoG2rediMOf2e93kFwrBWI8h8O9R3sBh7TBR4nPEksR67naiWUWQAys+neRJ396W529zQsSS2MQ+Th9RKsTwYIH59Kmu5CUtau6W2o32JZj6k9PuaOX7wtswV0Lk7HkkE8kdarXs7YIyXBESCOm/UekfpS9cqLvHCxsgZ71m3F1u6RO6u2RtpdGlX23B4IPpWruWDahlJZfMxMnkEjn3968jyrNruFvG5b3UmHQ/C69Aeo5O/pXrvZ7OLeLs6kBjhkb4lYAEgHqBPNaaa3MNrg02W+JAasulQZevhjyqxBq64Fsr3rex9q8uzx4vOK9XfivMO0KfjtSc3Bt6L62Byk06e9dDauWNZ7OnQ4NPqriaegWTG7ylS0UqhLJbyakA9Khwyxhr8f3zUlg7D2qvjHFvDXvWadj+qjjTXgs87pU8VIoraYaIqeK7CVIVoWGiAVKtLu66CEUGRIns8VbVYiquGuRRCwobeqsZFGk7LsJmvSuz9skE+deR5O5W4oHBNezZAnhB9KqWLyWYNCO1OX95Z2Oh0Ou28TpcCN/NSCQR6+laLR1rOdtcXow7H0qPbcnJ5nmN23dZmvP3TwoZIBk29Um0xIDg6vQ7Abk7GMhwKW30Wn1sypclvCDZu+FLloAHUusorSQVJJggUEwmGt4q2bRZRdNh7YBHi1LiBiBcUH4hoDqYgiByDUF3MiXti2rK4traVSpVUtFw5ZZPzMTt0BietX8LVMtieWE1LHzdI0FzEF7ZDfErRvts23Hs0+4qvlGZEK1rqDIHtsT+n3qnhLwS46GJ8MDf93nSB5zQ17mm88SNyP5EGsuPmjs/ifijGXqg3mINwAAc7Dfcz/WPtSwBupt0EgnptwQfKmye8rXAWBMAk9YYDwkg+4ra5dkqSLlw6V/dPJWPgM9CIPuB5U1pNbnHjNxdoF5f2aLKb2IJBcbDiFiQZPSAT9RXOP7JW7Q12sQybA+IysaZY7+pAq122xd66FFgQNXi/wDgAVge+1C8r78rbBtq0CACrQQQwO28TAP+n1qrqtkXi5PewjlWCwyIrq3eM5ILMZOoA9f3SQAPerF3C2MQDABnhhAYFSCG9wZHr5VRGR33CLAtotsINKlVOldMknqfTyFWMj7MXLW4PhgcMDvJPTyJPvVY2SfqA8VkKs7BdzwQYB36+scbfaguMw74WWsErcVgWI0wJAlTufP7GvXv2BYAIBkeJus9D09fOs/mXZhmDQQ2/wAwJJmNjB2+kdKYpCWih2R7atMYqF2MOqmCZ4gTGxG/p616JbvBlBUyCNjXkGYN3Cn8CWG8TGwnp/t5UX7J9vECi3fQoNtLA6tvVeYHmKZGMnwUc4+Z6OTXmfaofjn2r0CxiluKHRgynhgZBrB9pt7x9qTm4NvRf3AKK5YVIVptFZjrM401zFSkVEw3qwtsVKuwKVElkeFfwgUK7Que7K+dHRaXSCm/nQLtHZgTV4bTOVzjZmbWFmp1wgprV0xT95WhtiEkiN7QiuRaqa7xXAaiVYltVZw9jUYqvrPlUtq8QajLKg3g8nVuasXsCtsbVRy7NSvNTYzMi/ApPisdca2JcGIuqfWvbOz6TZU+leKYF5I6Gvaez09yvtTIsVNBNjtFZDtoEcJbumEJ8W8bDeJ6Sa1bVie12HN28F+VVbeeGIhduvJoyBFbgu9lNvDziMMBIUggGUZTyDzvtzQ7tBlMJhry7BrSrGx8fhfaOdhJ9ZqumV4q2GBdDaBmJbVHURERWjzG3buYe0FmQ4W1CzIW2ACQBIkkg+/tSMjaqjq9I9l5Xv8AP3Mgbn4yMdtSkcmNSiRI6z/KrqZE93EPoHh2ctB07jcCOp3Nc4+0AklYggieR4gpBn3YVsf8P7ge2x1HYLOwjbUvinc7ihBpyRq/EINYJX2dr32F2byRktk3F5+ECPaTBI1bHf18qPJgAQNY4JEgbcR96ItCgAe5neohfWef69J/rTZSs4CRzewiaSCI26cCZ5H1/Kh2IwbKAFaACCrATAE8RvxH3NGWGx54nrvHr9Kr3V8JnjjfgAD+lVssULWWWypPiYaobWSxggzIO3Me24ohZsW0DBBz0HG/p/fFDsKACxDHxKNQnwhtogee0/WrSYxfKAGInqY2n9KrYTq/cG22+446Hjf7V3h228wf0rjEiQCOR69Bxv51wjkgTtM+0n/kUQMo9pcmF1Dp2aJVvYyR+X99fE7yG3c42mQD5Hp+or3t8R4CDyu49fIz/fNePdq7AN1mGwDwPQGOn2P3rThluZMyUWn5j5J2hu4ZpRiUPxWidjvvH7p9RRjNMet1g6EwR15B8j61jgOnM9RzNX8lzHu3hxqRoDqeD/FPQiZmm5sKyL9RvTdR/Rlb4CLuacXDVjH4FrcHlW3VttxzHPIqkrVzZQcXTO9DLHIriTrdpa964tmpCwoB3OppUwcUqgLLGQWw1iBzUGe5b4N+as9ksUnwHY0azDCFzH501rezlRfY8nVG1aYq8thRyN6NZnlBDyBBFQd3PxCmarKKNFIYVfKo2w60YtWweKG4y0Q0RVb3LD2MPb61PbwSHcVPh8t2maIZfZVTvVWxij5oEHDW5g0+EtgkwNhXeLxdsXukUcsXbLLCRNFsqqKGEwynfg16tkV2LSj0rzSxahhHnXo+WLFtTRTKSdhR7vFYC7bbvLmq74mdjpmdI1HpPlNbXXJrIZhbtrcuoTJ7xmEEArqIbnp8RothhyCMxxF4HSiEoY1PqBEfMd9+PSiWF06cKBBB7xyfLSCgBHQQq+5E7VA1t3YIpU6zpk8idvg4bz/lTZvmVuyr3/hBXucMg2goiqX9gRqiOvsapLdbfO3z0Op0zUccpP8Af2pL737AfMMUHs3HUgqw1A+YaW/X9KM/4e3wLTLMEMGjzCi5992FZQsDhTGwZW+6kncdNt/arPZ7FG33Tg7EOrCYLBiePXafWqQVOjT1714W/wDFP7o9ZW+H1QfL8gCI+nWh4vrr0zuAAT7+XnQi7nYtq3MlSAvXwqs7czBms1js8Peys7MCGPw6VCgEnjl59/am6Wzz2pI3lvOQrFdamORIkSf05H2qhmHahLbEPs07E8N1hRySZMAcxXm16073oA0kyWuDV3Yk6lYtxG8/TpU2Y3wArXJECVDAhoHMxxvuPMQamgmtBF86YMXlhuSJ06iAdRWCN4iPPjzrR5P2iF5NQBiTqMSVIEjTvO43ivMbGIus2lVLat40k8jmRxt1itjlmGSze1W41XFhUBMINRnWv7wKHp8wjzNnCgKdm3s5jKypkcjqRJ5jkCQB7V1g80VmKNsx3jaPWD7R9KxGEu3Gd0Rtd3UZYmECXYZWJI3IMrETtxVvK9dm6e90tqJ/EEgBjuE0sOPFMgn4TMdRpoOoMds8yaxh3fqVZRv8xIA+38qxVy+Lw1Hh13+sn77kUc7Z2+8t6zGm3bBaSYMzM+hgQYnmI3nOYRCoKHZhpbRAlNYlUJG2wHO0zTIKlZi6u6vyAqrBIncH9KmdhExJ8/5xUmbWgLmocMPQ8bf7VChH3/v+dbIu0CLtWbLsjjhetNYflQNBncCNo9Qf1oa+FYFwVIZDDjeN+GH8Jobk17urqs3B2Ikbqdp38ua1GdoQ3fjxFRouBtWl7bDZ5G3p7ilZcSnsasGd4na9wKm1dlqV5YPhkqdwSCNvI+o4qOua4tOjuxmpRtHdKuQaeoG0UcDiAj77b81qb+csVGkj3rEHF2wZO5rm7mTMRp2FPas5CaXJsrmL1/EN6qX7QNA7GOudalbGvVdJZSLltSpqPH3ASKrjGNPFWDfQiCKNETQQs4pFUUMxGPdmIUbedQ4jDdV3FPgrhU7iq6SOTboDYlDqM81JgMabbA9KvY2xqMqDQ5sI/wC6avytxLTT2NRgc3W4fI1u8Hjj3Oxrx3CW3VwYNazB5+6QNBIqtUXi75N3luOPBrLdoVH7U7kxJAJ54RYLD5tv7FansBhxjDce4Cq2yBo3GokE7noNulFO0vYuzfkoXtN6QyHoCVbf7MKFllJJnn+UY+SZbjXobcHwpIYjnadt548pOY7SY2X7sja0CvB+I/Hv5gjT/prXpkVzL1xD3NN8BVKC2pDnS4PG5UzpnnwhqwxQuLjPu3eXdXvqLT6fFVo+J+hrz9R/4wgvf7/yy7hrhOGLMNyHYnz+X9CDVrJ8I1yyirzpn6eI/wA6gw2kWBq/dAAn5Yjj6flR/sOwW9aU8BdJ9+6/3pE+/qdF749PljXz7ADPLV8KSssQRIgkxsNSx18xz186sZJlbSpxV4W9iBZTQ199MbddMeHzPtzW47S5amklBvufrH9j615vfy2+t021PxKWtk3NBKCAF1HlgGXafLpTsORyWnuefyRSdmjxuYWrds2rqargPgs2wdyT+Hdukk6jpidyBuN9qF4XLFusbmLueMqzi0syD4XRWPxcFwdtoPETQvFYe6CQXtpJ5DSD4ljeN5535iDB2rrBWmUyrsIDRcKlQRuhQK3iG7f8cnRGNCWybHZnoZksqF1AC2FAa5I1ACJJPhMSIBk7TNWThbw7u202WC+P95A7FlDmJDEahpG3PlFEchxS25XCIEYjSbjrqZgGMAAsAwClIIiAd9XFW79+0ym1h9iQS+uSCHkNpYg8lhsR8wEbiSQrDMkQCxpCBAdWloCx8b23PwsYb+EzuJ2rrB3e8cWBDAr+HIhWBDGXtkyCYgruBpjaQaymbDdVtgkEyRpMhxILHaQNj4STG+5o1leNS1aKF4uJ8V0b6BqKsigid9KsI6qp54jikgJ7mlxGHNu21gmbVu5Ks0anLybdvcwxQmZIhtI2AFYXCZn3mKeNlYELEGdLFgeB0JjbiKs38zu4hWG6YcEkngBWYkyeJgrx5CNqz1p/xEdRADCBx9Pfp/tQS2BlWqLSNRmtqbYafhI+x8gPpQhWHn6/71pTbDrHysOkT1IMmsyykSDAIJB9xT8T2MfTytUdFTtv/StbleKN3DgadbWhpbnU9sg+ERvxx6rWYwuFa5ITcgE/QcxVvIMy7i7JEKRpf25ke3NMZoQTs/HpDyvyk6t54YT9j6ip7mBPnXWeYZrTB0b8Jug1EKW3J1bgqTvUJcmsmeC2kbOnyyj4Tv8AYfWlUYumlWbSjV/XmRJ2StDk1Zt9nLQqd8xB4pkx9FtikkIZJbFSf9Lt+VRPiya6S8ZoBIP+m29Wmd6nXKrY5qtiW/FVhVm7fM71LITphbfApfstoeVDrj77GlctzyaAQh3doeVPb7o8AUHGG9a7G3FEgYNu2OgrkOg4WqCXDXZuGqhNr/h/mgW+bfAuLx5lJP8A2lj9K3mJMk185t2puYfF27tsA9xcJ09HGlkuAn1VmA8ua9nwGf2MdhmfDXJDIQ1vUBdtkqZVhvHWDBG1WlBpWITUpUZm9irlw3iZ1eDb/R8scgmT9a8+VIbEq2xBkifmaypj7qa9AsYfX3gtXFLAWijcllS0AAw6kQB9DXn2YIwxOKVgFYojldiVlTsfWH/Spi+p+xq61JZNv0/0cYq0wS2ImSo3/i/5/OimV3yt/blSH+0D+UfWo77Brdojk6D6wACfaucCYvn/AOAH5mlTO7hgtW3DpfY9DvYtbqzI4mJ6eo5rzX/Edwl+0VEzbg+IfKxgggbbNWlzPPLGHsI7lS5WFtj/ADCQSPtAG5rzDOcxuYhxcuHnZRJIUD5RPvV+ng7s831NQbh5MK4DMX+W2rAxGokkbE89RseenO1O2LvXCwZVOk6SpG3ikrII3G5MHYAHgCh+WYs29BKyCSARzsZI+4B+laLAZhZOIRlQRdAW5JHhZFJBjTyeJ+taqM1gG/mN4eQ67KJ2gg+8Rv6U+He60ajoABgkQdjsY5YhmA8/EfWjnaDMlDFVKk8nQPmLAtI1GJ1XARyIGwrIHEtJPPMg9Z5mrIqzT5tjbSKVQ73FJYmCwYkBweqCVJj0HFULFzQgbSrncAs0KG8JnaNwD5jn0oHJmauW8VdIJMsByfeNp/0jb0qEL2Ev3MQ6htdwCZUSwCwNUDp4VPX5RV7FZJdt2FdliGUncdG32n1P980cNnGgg7/DGw33Ug8n+L7Vzic4N4C2FPi8Op3J5PkAAKl+RPU0OWMAoWQSvhkSVMHwxGxPFU87tAPI+aDAiPIjbr1+tVuzt5lu3FcjgH2InYAfX7UVze1NudhpOwneGidvtVobMw/Rm9SjkeYGzdV+VmGETKk71tM27P27qyo0n5SB0iQd+R/IV58h/vrW87IZublvu2jVbgDY7242nfmdvqKdK+Uao+TKWT4oKpw2JGlSCEMHeSZWR9xVS08ErMkGDz02nffeAfrWrxeW27ysCBJ4OkyDET6VkcTg3w90rck6h4XMjVB/5/s1SaU4tDIPTJMnmnqMGlWE2k/7LFT6ABUgM1wVqAoZ7INdMgA3MetRaqa8229AgNxkqwZdwKtYe73gkU+YFUtalqPILwKz51OwFyTXLZ8qmtYYkTFW71wBa5XF7VUaQrhmncV0cAQZqZcXvVg4mahUEvYadhVfH43uig21sRpU8c/E38NEsTjQoJiT0ABJJ6AAbk0Dx+Su7JdJcP4GZXU6dtJgMg8AE8Ef71ZVzIXknSpFXtllhN+7ctAuBpN7SCVt3CNwTHWNR8p3igOUZzfwr67DlCRBEAqwiIZTsefzq/mec3VYpbfQoOuU21M8OzE9dz+VE8nbD3cNca9atl1uDW/wk6tlMrGkQ3tIkzTNThBala2ExVy2dGiyXNrgtLetW+7um06qSh0s0fhNpPMxyJB29axOGxN29eL3WLXboZXJG5YOogjpAjygLVy/nbLcIsvb7sWhZW2oDakG66mcDxAwdQ6gVR7O3ZvAMPid19mYBh+a/nUimk2bJzWfJBS54f8AIXv2WS7YSTp0vA6QqgLPmd5+tWrY/FB/g3/+1V8ZdnGhCZ0WTPHLEGDHWIrrD3Sbn0/KTtWaf/D0GDSnJL81fskgVm+F7y9eTggo6n0KKD+gquuDVV0MJ5JMceW398UUzFgMSjdHtlT7r4gD9qBZhjDICmCDLHrqPQ+w2psNUqXY831iUc8/Vl7F20FsaOLbo8jghiQYqbNMvVSSp0hdy0jneFHr/TzodhMXrDIQdTqRt8xgncecjmu83cm3Y3lWTX66+GJ6VZQaklfz5ZmtUULN4aiWnfqOQfWeev3ohewIa21wCSBqDKfCQvxAjoYHFUbVjUjsOUCn3DNpnnoStd5YJcLvDK67eqNG3vFNku67FUyx+zJaAa4NRYAopkAj95o3AmNvImqV3FsxB2EfCFEKI8hV7OlYrh33hrCCT+8Jnf8As1AmGmwz6TtcUao2jS0yfeKEXtbI+aRIQr22YRIU+HqGJG4H7pPHlQ7EeFvIg/YipsMvxHoF3+rAQf76UswtReYQRLbA+RO1WSp0R8GoxShVt3lG6+F3WfFH7xiNXB9ifWioEgjchhB0jYyNt4oLaxem0gYfh3Lel/JXQfHpIM88ex6UQy5yEg8rsJMEgfDuNpI9quY+qjxJGfv24JB6GDO1GeyF2MRb3jleYmQYG3O9U86txcJA2YAjnng7x7VSt3CrBhyCCPQg/wBK0LdDIu0mepZtfdPHbVXAGphLggDbaOu1CL961jEABUXhBVYYENyygg+lEOz+cjE2t2AdTpYGBqkbMPff7Gq2Y5ahfWjC2y/MGA3EbkDaNxVUNYHS3tuQD1BO4I5B9aVNj8da7xu9W4H+bS8rIA3BI68/WlS3gTGrMwiormBSpVjNRGxEVwyjrSpUCEV/SV0ncVVwKKhITrSpUSrLGJfSu5qC1ivSlSqIlkgxHofyqQXWPA/MU9KjRLA3aDFMv4akhmHiI2OkyAs+vX/mu8NmBe1atsSE0O18/MyW2092D/FsCaVKjKK0JiJPxsHdprAY61+UgEeSuoa3z5SVjyAoXYxzpae2pAVyNXhBbgjk8CD086VKrwXhplG6exXw1ufEeF/M8gfpU+WsQ6mf/cQ//qD+tPSq13YY8oIZbeJxbsxktr39iP5CjOXmWY9QI+2//lSpVlzLf2PRfhsm4W/zMq51cDXVknbuyR7sUP8A3D7Vm7dvVd0nq8T7mKVKnYtonH67fqJeo+XkreTzDgfnB/nR/B5WL9hQDDW7lxVPQgtO/wBqVKq9RJxVr5yZoK3RYwGVrYDm6A+oAcbaOW2mfI/Sp8Hkdq24dWLBtSopHVh5+gnn0p6VZXkk1d8l0lZ3k9gXMIi3ACACPP4Wb8xHSoLN9QFCqO5Kk6fNZjUfSTx5H0pUqKVyl6/yTsitm1i0lu4tvae6aI6FvDv144qnmjKN43/IAxT0qdjXF/NkVfcgS+e7ssTsGI6k/FvHT5xWgsYfuirKT3dwSg6rpG/J3BG4nfp6U1KtnYz5UnBlfOGBSZ3U+skH1+23pQUN+VPSpsHsJw/SEMmzFrN1XEeRB4KnkGK9BS/bfTpE6hqUxE+8+35UqVWkPiVsRnFgMQwMjYysnbbmlSpUaCf/2Q=="/>
          <p:cNvSpPr>
            <a:spLocks noChangeAspect="1" noChangeArrowheads="1"/>
          </p:cNvSpPr>
          <p:nvPr/>
        </p:nvSpPr>
        <p:spPr bwMode="auto">
          <a:xfrm>
            <a:off x="307975" y="-1309688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heindependent.ca/wp-content/uploads/2011/02/nancyfinalfin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36" y="-139453"/>
            <a:ext cx="5143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tatic.pexels.com/photos/4156/fashion-woman-model-portr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61701"/>
            <a:ext cx="4392488" cy="29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ebneel.com/sites/default/files/images/project/best-portrait-photography-regina-pagles%20%2811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0296"/>
            <a:ext cx="3884515" cy="292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encrypted-tbn1.gstatic.com/images?q=tbn:ANd9GcT2h3DuRi8YmtGl67xIaPr7U_do5st_miluERlMiVJOiRKBuc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7" y="116632"/>
            <a:ext cx="2527097" cy="33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4104" name="Picture 8" descr="http://webneel.com/sites/default/files/images/project/best-portrait-photography-regina-pagles%20%2810%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72" y="2995345"/>
            <a:ext cx="3726630" cy="288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5.media.tumblr.com/tumblr_m19f33XAOE1qht8gfo1_12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2987649"/>
            <a:ext cx="4313663" cy="288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77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.salon.com/2015/04/about_e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92305"/>
            <a:ext cx="4353005" cy="28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fantasydatinggame.com/wp-content/uploads/2013/10/Shy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89" y="116632"/>
            <a:ext cx="2868315" cy="28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lashcoo.com/photography/Markus-J-Grimm_portrait_photography_01/wallpapers/1280x800/portrait_photography_kennst-du-die-Antwort-a18134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39" y="2996952"/>
            <a:ext cx="4626528" cy="289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encrypted-tbn3.gstatic.com/images?q=tbn:ANd9GcSltdD2FJVJt_bH_osZjYtYr3CVgRaSrLV-u7otAx8bSpNJdRTBr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40641" y="468186"/>
            <a:ext cx="3752908" cy="250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newmoon.com/wp-content/uploads/2015/02/sh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2994700"/>
            <a:ext cx="4392488" cy="28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5134" name="Picture 14" descr="http://novice2star.com/wp-content/uploads/2014/07/kellyHansom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5" y="2996952"/>
            <a:ext cx="3582339" cy="30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77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http://www.educationandbehavior.com/wp-content/uploads/2014/10/shy-ch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82881"/>
            <a:ext cx="4367539" cy="29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namespedia.com/image/Hansom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44" y="2901080"/>
            <a:ext cx="2562820" cy="38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colourbox.com/preview/3375843-young-hansome-man-in-suit-read-newspaper-in-glasses-isolated-on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7663"/>
            <a:ext cx="4202534" cy="279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ages5.fanpop.com/image/photos/28200000/Hansome-Korean-Man-daesung-28259395-400-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" y="116631"/>
            <a:ext cx="2508819" cy="313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ravsd.files.wordpress.com/2011/07/280041_178370148893362_100001611350996_469421_3435665_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8" y="2996952"/>
            <a:ext cx="2518970" cy="37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6154" name="Picture 10" descr="http://www.kickincostumes.com/files/productsimages/BS_C/8029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30" y="404664"/>
            <a:ext cx="2592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77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c1.staticflickr.com/9/8322/8062607026_2a51dd01c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415357"/>
            <a:ext cx="6116216" cy="40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ages.intomobile.com/wp-content/uploads/2009/07/phonemanconfu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39" y="2996631"/>
            <a:ext cx="2520960" cy="297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dvocateng.com/wp-content/uploads/2015/03/uduagh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21" y="68659"/>
            <a:ext cx="3048169" cy="29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.freepik.com/free-photo/face---dumbfounded_24700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1683" y="64033"/>
            <a:ext cx="3332197" cy="249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-Silu1dYqsxE/UAbgjbgG0JI/AAAAAAAAANA/3ccO-0qr2n4/s1600/dumbfounded+loo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28266" y="3199555"/>
            <a:ext cx="3778384" cy="2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atic3.businessinsider.com/image/51d1c27c6bb3f78a1d00000f-1200/junior-dos-santos-after-fighting-cain-velasque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2681" y="68484"/>
            <a:ext cx="3347771" cy="25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21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catholiclane.com/wp-content/uploads/man-screa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5850" y="500713"/>
            <a:ext cx="3024975" cy="22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musicappblog.com/wp-content/uploads/2012/11/screaming-man-with-headphon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44" y="2960800"/>
            <a:ext cx="2960332" cy="296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ages.yourdictionary.com/images/definitions/lg/dumbf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6512" y="3095059"/>
            <a:ext cx="3800581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hesaid.com/au/wp-content/uploads/sites/6/2015/07/12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8" y="116632"/>
            <a:ext cx="287999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atic.thefrisky.com/uploads/2014/06/24/hot-jesus-abbas-jafri-444x5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22" y="90043"/>
            <a:ext cx="2520281" cy="29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oneglobalgrind.files.wordpress.com/2013/02/beyonce-dum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7494" y="3341350"/>
            <a:ext cx="3209432" cy="25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93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http://www.cutebabypictures.co/pictures/Very_Serio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34" y="0"/>
            <a:ext cx="2528405" cy="33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vignette1.wikia.nocookie.net/truecapitalist/images/7/7b/Serious-Man-R_jpg_630x1200_upscale_q85.jpg/revision/latest?cb=201201082047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2100" y="495640"/>
            <a:ext cx="3256823" cy="246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-media-cache-ak0.pinimg.com/736x/64/b7/5d/64b75d652f8d3fd75db9f52f2d863b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42" y="2996631"/>
            <a:ext cx="2536844" cy="314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tranquilgarden.ca/wp-content/uploads/2015/01/women-screaming-faces-2560x1600-hd-wallpape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9683" y="3108792"/>
            <a:ext cx="4055970" cy="253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solidFill>
            <a:schemeClr val="bg1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8" name="Picture 6" descr="http://www.delightfulknowledge.com/wp-content/uploads/2014/11/o-face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308" y="370291"/>
            <a:ext cx="2977974" cy="223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5" y="3013096"/>
            <a:ext cx="2485338" cy="3295558"/>
          </a:xfrm>
          <a:prstGeom prst="rect">
            <a:avLst/>
          </a:prstGeo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23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s-media-cache-ak0.pinimg.com/736x/6c/ae/78/6cae785eebb278de46209a32a98e1a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54" y="2476209"/>
            <a:ext cx="2495310" cy="370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filmmakermagazine.com/summer2008/images/25faces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93" y="115989"/>
            <a:ext cx="2495310" cy="332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pageresource.com/wallpapers/wallpaper/baby-faces-face-expressions-child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54967" y="3213723"/>
            <a:ext cx="4069630" cy="25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1270" name="Picture 6" descr="http://images.sodahead.com/polls/002857617/3441251487_Obama_Goofy_Face_50902609700_xlarg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617"/>
            <a:ext cx="2519438" cy="291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-media-cache-ak0.pinimg.com/236x/a5/4e/06/a54e06a86d295908abaf6e18aa75817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96" y="2970607"/>
            <a:ext cx="2504468" cy="392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-media-cache-ak0.pinimg.com/236x/42/20/90/422090193e9492a99bfda93829c3a4d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46270"/>
            <a:ext cx="2520000" cy="30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7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encrypted-tbn0.gstatic.com/images?q=tbn:ANd9GcSIFmjPATU-falNFqVKnhbRpt3U5lwgsFUpZMOmOSOLcS_kwY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3618" y="288299"/>
            <a:ext cx="3990306" cy="24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1899281406.rsc.cdn77.org/wp-content/uploads/2013/10/Screen-Shot-2013-10-13-at-11.11.31-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31979" y="3326587"/>
            <a:ext cx="3151780" cy="25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pbs.twimg.com/media/BlEbLJOIUAARh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4688" y="3180899"/>
            <a:ext cx="3772887" cy="251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bs.twimg.com/media/BP-FbPYCcAA5T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90" y="115993"/>
            <a:ext cx="2888572" cy="2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reverse-heart-disease.com/wp-content/uploads/2014/08/serious-bo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66821" y="658349"/>
            <a:ext cx="4451499" cy="250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will-harris.com/actor/Daniel-Will-Harris-Actor-headshot-serious-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3" y="3001342"/>
            <a:ext cx="2529918" cy="315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79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://i.kinja-img.com/gawker-media/image/upload/s--F22CDPH6--/c_scale,fl_progressive,q_80,w_800/17r25ch90ey07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14614"/>
            <a:ext cx="6575684" cy="36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pregnancy-and-giving-birth.com/images/new-mother-in-hospi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02" y="3003722"/>
            <a:ext cx="4526349" cy="301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reachingutopia.com/wp-content/uploads/2013/04/cover-mouth-gu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533" y="2996952"/>
            <a:ext cx="4405164" cy="292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reachingutopia.com/wp-content/uploads/2013/04/holding-brea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11" y="151522"/>
            <a:ext cx="5070577" cy="28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natgeotv.com.au/content/factsheets/thumbnails/Yawn-Header.jpg.ashx?scale=both&amp;width=1024&amp;height=560&amp;mode=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49562"/>
            <a:ext cx="5568553" cy="304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christinecarter.com/wp-content/uploads/2012/10/bigstock-Yawning-71162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3" y="140630"/>
            <a:ext cx="2520000" cy="28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24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.dailymail.co.uk/i/pix/2015/10/19/22/2D8F6AB100000578-3279514-image-a-41_1445289830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09915"/>
            <a:ext cx="3888432" cy="327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4.bp.blogspot.com/-DK9UrwziNf4/Uab4k2h12lI/AAAAAAAAByQ/JCe9TyeecHs/s1600/1354843503_105573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809" y="2971561"/>
            <a:ext cx="4363906" cy="290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1.tribune.com.pk/wp-content/uploads/2015/07/921312-sdfa-1437040883-580-640x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96952"/>
            <a:ext cx="4321296" cy="3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mg11.deviantart.net/d351/i/2011/133/a/2/regret__by_senju_hime-d3g9o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6737" y="3051936"/>
            <a:ext cx="3781561" cy="25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cx.images-amazon.com/images/I/51oFELW0QtL._SY3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3" y="131767"/>
            <a:ext cx="2828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ages.crossfitai.com/assets/2013/08/regret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95399" y="64427"/>
            <a:ext cx="3424795" cy="252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68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://webneel.com/daily/sites/default/files/images/daily/05-2014/3-face-pa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36" y="3012139"/>
            <a:ext cx="2701087" cy="34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unrealitymag.bcmediagroup.netdna-cdn.com/wp-content/uploads/2013/03/Face-Paint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6644" y="129170"/>
            <a:ext cx="3833889" cy="251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beliefsoftheheart.com/wp-content/uploads/2014/12/Remor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91227" y="3962820"/>
            <a:ext cx="4411412" cy="24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geek.com/wp-content/uploads/2013/12/regre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75896" y="3619223"/>
            <a:ext cx="3871866" cy="25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.psychologytoday.com/sites/default/files/blogs/142736/2014/05/151067-1543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11688" y="-183190"/>
            <a:ext cx="3788696" cy="252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c0.f21.img.vnecdn.net/2014/04/26/Make-a-Guy-Regret-Losing-Yo-9833-13985022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7452" y="-153981"/>
            <a:ext cx="3773187" cy="25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680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://www.fluentu.com/blog/spanish/wp-content/uploads/sites/2/2015/01/top-10-argentine-spanish-slang-phrases-to-speak-like-a-true-argentin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83532"/>
            <a:ext cx="3913153" cy="28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clarejosa.com/wp-content/uploads/2012/11/shh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46" y="112879"/>
            <a:ext cx="4324667" cy="28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cdn.notonthehighstreet.com/system/product_images/images/000/782/099/original_face-paint-stencil-s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14" y="2780928"/>
            <a:ext cx="2504437" cy="369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pad1.whstatic.com/images/thumb/e/e4/Get-People-In-a-Library-to-Be-Quiet-Step-6.jpg/670px-Get-People-In-a-Library-to-Be-Quiet-Step-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00" y="127450"/>
            <a:ext cx="3820918" cy="286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eddingphotography.com.ph/wp-content/uploads/2012/10/34-53-face-paint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7" y="2996631"/>
            <a:ext cx="2504746" cy="361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pixel.brit.co/wp-content/uploads/2014/10/8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7" y="-226260"/>
            <a:ext cx="2506035" cy="3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fluentu.com/blog/spanish/wp-content/uploads/sites/2/2015/01/top-10-argentine-spanish-slang-phrases-to-speak-like-a-true-argentine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9631" y="310428"/>
            <a:ext cx="3541596" cy="249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s-media-cache-ak0.pinimg.com/236x/45/b8/38/45b8380b83850b3b600cba7427a11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39" y="2996631"/>
            <a:ext cx="2570224" cy="38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eunyhong.com/wp-content/uploads/2015/05/me-yale-2-576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59" y="-243408"/>
            <a:ext cx="2530689" cy="449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tosh.cc.com/blog/files/2014/02/OldTimeyK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81" y="3012120"/>
            <a:ext cx="2535921" cy="326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positiveway.me/wp-content/uploads/2013/07/young-woman-shy-afraid-to-speak-up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3950" y="397016"/>
            <a:ext cx="3483111" cy="23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prodstatics3azcdn1.purewow.com/images/articles/2015_08/cather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7102" y="3486168"/>
            <a:ext cx="3447621" cy="24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82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ttp://cdn.smosh.com/sites/default/files/bloguploads/amazing-beards-oldtim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47" y="-12513"/>
            <a:ext cx="2715277" cy="353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devcentral.f5.com/weblogs/images/devcentral_f5_com/weblogs/macvittie/WindowsLiveWriter/DisasterRecoveryNotJustforDataCenterCata_C0A4/old%20timey%20phone%20wom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43" y="2995989"/>
            <a:ext cx="2881281" cy="28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40.media.tumblr.com/tumblr_lob2gpijXk1qhclkro1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04506" y="136923"/>
            <a:ext cx="3528392" cy="28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hyperallergic.com/wp-content/uploads/2013/10/greganderson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3876" y="53847"/>
            <a:ext cx="3365453" cy="25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mg0.etsystatic.com/000/0/5812799/il_fullxfull.166687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03" y="2996952"/>
            <a:ext cx="2521800" cy="39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axisoffat.com/wp-content/uploads/2013/01/teacup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" y="2996631"/>
            <a:ext cx="2535066" cy="360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4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http://d236bkdxj385sg.cloudfront.net/wp-content/uploads/2011/10/Creepy-Guy-378x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47" y="2993555"/>
            <a:ext cx="3113925" cy="34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ages.sodahead.com/polls/001402217/creepy_jacko_answer_2_x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3" y="86260"/>
            <a:ext cx="2592569" cy="288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ak-hdl.buzzfed.com/static/2013-11/enhanced/webdr01/8/11/enhanced-buzz-310-1383928119-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43" y="-171400"/>
            <a:ext cx="2521186" cy="33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.imgur.com/nYwL18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54" y="2966892"/>
            <a:ext cx="269557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hehande.files.wordpress.com/2014/05/conchitawur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21872" y="234536"/>
            <a:ext cx="3784543" cy="25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bs.twimg.com/profile_images/2404877870/824285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630"/>
            <a:ext cx="2542283" cy="33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://3.bp.blogspot.com/_8ZdKzq5JVrg/S0844q6L2KI/AAAAAAAAAZU/BPZx4zNDf-Q/s400/f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0668" y="3093892"/>
            <a:ext cx="3331318" cy="252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i26.photobucket.com/albums/c138/x33ms/More%20NFX/creepy_ch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90" y="74184"/>
            <a:ext cx="2942062" cy="292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lh5.googleusercontent.com/-0L7Gph4zJ6M/T75QLQOFp0I/AAAAAAAAADw/j8JIwXTAkLA/w800-h800/creepy%2Bblack%2Bgu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5992"/>
            <a:ext cx="2875343" cy="28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fringebloggers.com/wp-content/uploads/2009/03/a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81" y="115992"/>
            <a:ext cx="2518172" cy="373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-media-cache-ak0.pinimg.com/736x/fc/8a/a1/fc8aa1b3c7a04ffd0b93617c01b869d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653" y="3026861"/>
            <a:ext cx="2515850" cy="335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g.wonderhowto.com/img/55/79/63406748753049/0/creepy-yet-kinda-attractive-android-chick-laughs-and-smiles.w6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545" y="2996631"/>
            <a:ext cx="3172768" cy="28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95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09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imgc.allpostersimages.com/images/P-473-488-90/37/3705/PUEAF00Z/posters/john-wayne-early-193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60" y="115561"/>
            <a:ext cx="2525865" cy="336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lovethispic.com/uploaded_images/93771-Super-Realistic-Drawing-Of-Jessica-B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8442" y="3144867"/>
            <a:ext cx="3677836" cy="25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2.bp.blogspot.com/_bbVTmWTlIF8/TKEi8oJk64I/AAAAAAAADXc/oClAqgOcBls/s1600/iiiinspired+_+irving+penn04-767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60"/>
            <a:ext cx="2915816" cy="29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0252" name="Picture 12" descr="http://i.ytimg.com/vi/Ty72Y4V6sbc/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1360" y="3413204"/>
            <a:ext cx="3330017" cy="24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10244" name="Picture 4" descr="http://dukemagazine.duke.edu/issues/111202/images/depfa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504" y="-99392"/>
            <a:ext cx="2501756" cy="320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i.ytimg.com/vi/pGEq165ZFLI/hqdefaul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77585" y="3424348"/>
            <a:ext cx="3379405" cy="253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2627503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616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allpoper.com/images/00/32/57/77/photography-clint_00325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20" y="116632"/>
            <a:ext cx="2823520" cy="286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1.gstatic.com/images?q=tbn:ANd9GcSupkPial_igiyl2kRyKa6blHwyS0S2xbrO1G-nbVbkshYaA6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36451" y="97351"/>
            <a:ext cx="3306693" cy="248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medicalnewstoday.com/content/images/articles/279/279588/close-up-surprised-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30153" y="3634286"/>
            <a:ext cx="3815044" cy="25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kimberlycabephotography.files.wordpress.com/2011/05/untitled-15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5012" y="163620"/>
            <a:ext cx="3766105" cy="2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pic>
        <p:nvPicPr>
          <p:cNvPr id="9226" name="Picture 10" descr="http://cdn.playbuzz.com/cdn/7bd0ac13-8c13-4552-8bfe-19e3d4410c01/5b62fae7-78d1-4c71-abfc-8bdee609848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326" y="3382938"/>
            <a:ext cx="3168353" cy="24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y2.ifengimg.com/a/2015_41/4da98ddbacb9b7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26301" y="3179245"/>
            <a:ext cx="3247409" cy="24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rishe.ir/sites/default/files/repo/pics/1394/04/19/pic-7068-1436523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36904" y="153820"/>
            <a:ext cx="3759235" cy="250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cache.desktopnexus.com/thumbseg/863/863271-big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631"/>
            <a:ext cx="3290070" cy="28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assets.nydailynews.com/polopoly_fs/1.1620183%21/img/httpImage/image.jpg_gen/derivatives/gallery_1200/faces-ashley-wag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90" y="0"/>
            <a:ext cx="2489847" cy="299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jencarverphotography.com/ftw/wp-content/uploads/2011/01/IMG_1454bk-14-1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19280" y="3047672"/>
            <a:ext cx="3760703" cy="25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cdn03.cdn.justjared.com/wp-content/uploads/2010/12/lively-interview/blake-lively-ryan-gosling-interview-faces-2010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15416"/>
            <a:ext cx="2507136" cy="33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katetparkerphotography.com/blog/wp-content/uploads/2013/01/DSC_4553Kate-T.-Parker-Photography%28pp_w770_h513%2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5612" y="3627238"/>
            <a:ext cx="3759246" cy="250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2520000" cy="2880000"/>
          </a:xfr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627503" y="11663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48064" y="11663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0750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627503" y="2997271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5148064" y="2997272"/>
            <a:ext cx="2520000" cy="2880000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51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D4739E5-787F-44BC-A331-86DE10DC00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408</Words>
  <Application>Microsoft Office PowerPoint</Application>
  <PresentationFormat>화면 슬라이드 쇼(4:3)</PresentationFormat>
  <Paragraphs>408</Paragraphs>
  <Slides>68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68</vt:i4>
      </vt:variant>
    </vt:vector>
  </HeadingPairs>
  <TitlesOfParts>
    <vt:vector size="73" baseType="lpstr">
      <vt:lpstr>맑은 고딕</vt:lpstr>
      <vt:lpstr>Arial</vt:lpstr>
      <vt:lpstr>Calibri</vt:lpstr>
      <vt:lpstr>Calibri Light</vt:lpstr>
      <vt:lpstr>Office 테마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2015-12-11T00:07:52Z</dcterms:created>
  <dcterms:modified xsi:type="dcterms:W3CDTF">2017-04-18T04:49:50Z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TC100822959990</vt:lpwstr>
  </property>
</Properties>
</file>