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540C-2B59-4AA0-97D7-5987B2AA3D8A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401-3161-45CC-8AA3-7D4A020B6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888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540C-2B59-4AA0-97D7-5987B2AA3D8A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401-3161-45CC-8AA3-7D4A020B6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281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540C-2B59-4AA0-97D7-5987B2AA3D8A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401-3161-45CC-8AA3-7D4A020B6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50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540C-2B59-4AA0-97D7-5987B2AA3D8A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401-3161-45CC-8AA3-7D4A020B6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99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540C-2B59-4AA0-97D7-5987B2AA3D8A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401-3161-45CC-8AA3-7D4A020B6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762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540C-2B59-4AA0-97D7-5987B2AA3D8A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401-3161-45CC-8AA3-7D4A020B6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198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540C-2B59-4AA0-97D7-5987B2AA3D8A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401-3161-45CC-8AA3-7D4A020B6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5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540C-2B59-4AA0-97D7-5987B2AA3D8A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401-3161-45CC-8AA3-7D4A020B6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674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540C-2B59-4AA0-97D7-5987B2AA3D8A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401-3161-45CC-8AA3-7D4A020B6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872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540C-2B59-4AA0-97D7-5987B2AA3D8A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401-3161-45CC-8AA3-7D4A020B6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850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540C-2B59-4AA0-97D7-5987B2AA3D8A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401-3161-45CC-8AA3-7D4A020B6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013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C540C-2B59-4AA0-97D7-5987B2AA3D8A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31401-3161-45CC-8AA3-7D4A020B6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756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https://s-media-cache-ak0.pinimg.com/originals/c8/c4/31/c8c431ab00777db9c94c4273190f774d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929129" y="3662576"/>
            <a:ext cx="3376880" cy="2992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https://s-media-cache-ak0.pinimg.com/originals/c8/c4/31/c8c431ab00777db9c94c4273190f774d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929128" y="157843"/>
            <a:ext cx="3376880" cy="2992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https://s-media-cache-ak0.pinimg.com/originals/c8/c4/31/c8c431ab00777db9c94c4273190f774d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932014" y="3680834"/>
            <a:ext cx="3376880" cy="2992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https://s-media-cache-ak0.pinimg.com/originals/c8/c4/31/c8c431ab00777db9c94c4273190f774d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932013" y="176101"/>
            <a:ext cx="3376880" cy="2992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https://s-media-cache-ak0.pinimg.com/originals/c8/c4/31/c8c431ab00777db9c94c4273190f774d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8912090" y="3696883"/>
            <a:ext cx="3376880" cy="2992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https://s-media-cache-ak0.pinimg.com/originals/c8/c4/31/c8c431ab00777db9c94c4273190f774d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8912089" y="192150"/>
            <a:ext cx="3376880" cy="2992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https://s-media-cache-ak0.pinimg.com/originals/c8/c4/31/c8c431ab00777db9c94c4273190f774d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61162" y="3680834"/>
            <a:ext cx="3376880" cy="2992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s://s-media-cache-ak0.pinimg.com/originals/c8/c4/31/c8c431ab00777db9c94c4273190f774d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61163" y="176101"/>
            <a:ext cx="3376880" cy="2992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타원 13"/>
          <p:cNvSpPr/>
          <p:nvPr/>
        </p:nvSpPr>
        <p:spPr>
          <a:xfrm>
            <a:off x="1294768" y="2711556"/>
            <a:ext cx="665018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  <a:cs typeface="Aharoni" panose="02010803020104030203" pitchFamily="2" charset="-79"/>
              </a:rPr>
              <a:t>1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anose="020E0802020502020306" pitchFamily="34" charset="0"/>
              <a:cs typeface="Aharoni" panose="02010803020104030203" pitchFamily="2" charset="-79"/>
            </a:endParaRPr>
          </a:p>
        </p:txBody>
      </p:sp>
      <p:sp>
        <p:nvSpPr>
          <p:cNvPr id="15" name="타원 14"/>
          <p:cNvSpPr/>
          <p:nvPr/>
        </p:nvSpPr>
        <p:spPr>
          <a:xfrm>
            <a:off x="4281097" y="2724464"/>
            <a:ext cx="665018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  <a:cs typeface="Aharoni" panose="02010803020104030203" pitchFamily="2" charset="-79"/>
              </a:rPr>
              <a:t>2</a:t>
            </a:r>
          </a:p>
        </p:txBody>
      </p:sp>
      <p:sp>
        <p:nvSpPr>
          <p:cNvPr id="16" name="타원 15"/>
          <p:cNvSpPr/>
          <p:nvPr/>
        </p:nvSpPr>
        <p:spPr>
          <a:xfrm>
            <a:off x="7291906" y="2724464"/>
            <a:ext cx="665018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  <a:cs typeface="Aharoni" panose="02010803020104030203" pitchFamily="2" charset="-79"/>
              </a:rPr>
              <a:t>3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anose="020E0802020502020306" pitchFamily="34" charset="0"/>
              <a:cs typeface="Aharoni" panose="02010803020104030203" pitchFamily="2" charset="-79"/>
            </a:endParaRPr>
          </a:p>
        </p:txBody>
      </p:sp>
      <p:sp>
        <p:nvSpPr>
          <p:cNvPr id="17" name="타원 16"/>
          <p:cNvSpPr/>
          <p:nvPr/>
        </p:nvSpPr>
        <p:spPr>
          <a:xfrm>
            <a:off x="10264058" y="2724464"/>
            <a:ext cx="665018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  <a:cs typeface="Aharoni" panose="02010803020104030203" pitchFamily="2" charset="-79"/>
              </a:rPr>
              <a:t>4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anose="020E0802020502020306" pitchFamily="34" charset="0"/>
              <a:cs typeface="Aharoni" panose="02010803020104030203" pitchFamily="2" charset="-79"/>
            </a:endParaRPr>
          </a:p>
        </p:txBody>
      </p:sp>
      <p:sp>
        <p:nvSpPr>
          <p:cNvPr id="18" name="타원 17"/>
          <p:cNvSpPr/>
          <p:nvPr/>
        </p:nvSpPr>
        <p:spPr>
          <a:xfrm>
            <a:off x="1294768" y="3446642"/>
            <a:ext cx="665018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  <a:cs typeface="Aharoni" panose="02010803020104030203" pitchFamily="2" charset="-79"/>
              </a:rPr>
              <a:t>5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anose="020E0802020502020306" pitchFamily="34" charset="0"/>
              <a:cs typeface="Aharoni" panose="02010803020104030203" pitchFamily="2" charset="-79"/>
            </a:endParaRPr>
          </a:p>
        </p:txBody>
      </p:sp>
      <p:sp>
        <p:nvSpPr>
          <p:cNvPr id="19" name="타원 18"/>
          <p:cNvSpPr/>
          <p:nvPr/>
        </p:nvSpPr>
        <p:spPr>
          <a:xfrm>
            <a:off x="4285059" y="3446642"/>
            <a:ext cx="665018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  <a:cs typeface="Aharoni" panose="02010803020104030203" pitchFamily="2" charset="-79"/>
              </a:rPr>
              <a:t>6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anose="020E0802020502020306" pitchFamily="34" charset="0"/>
              <a:cs typeface="Aharoni" panose="02010803020104030203" pitchFamily="2" charset="-79"/>
            </a:endParaRPr>
          </a:p>
        </p:txBody>
      </p:sp>
      <p:sp>
        <p:nvSpPr>
          <p:cNvPr id="20" name="타원 19"/>
          <p:cNvSpPr/>
          <p:nvPr/>
        </p:nvSpPr>
        <p:spPr>
          <a:xfrm>
            <a:off x="7291906" y="3446642"/>
            <a:ext cx="665018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  <a:cs typeface="Aharoni" panose="02010803020104030203" pitchFamily="2" charset="-79"/>
              </a:rPr>
              <a:t>7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anose="020E0802020502020306" pitchFamily="34" charset="0"/>
              <a:cs typeface="Aharoni" panose="02010803020104030203" pitchFamily="2" charset="-79"/>
            </a:endParaRPr>
          </a:p>
        </p:txBody>
      </p:sp>
      <p:sp>
        <p:nvSpPr>
          <p:cNvPr id="21" name="타원 20"/>
          <p:cNvSpPr/>
          <p:nvPr/>
        </p:nvSpPr>
        <p:spPr>
          <a:xfrm>
            <a:off x="10264060" y="3446642"/>
            <a:ext cx="665018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  <a:cs typeface="Aharoni" panose="02010803020104030203" pitchFamily="2" charset="-79"/>
              </a:rPr>
              <a:t>8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anose="020E0802020502020306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19983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</Words>
  <Application>Microsoft Office PowerPoint</Application>
  <PresentationFormat>와이드스크린</PresentationFormat>
  <Paragraphs>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8" baseType="lpstr">
      <vt:lpstr>맑은 고딕</vt:lpstr>
      <vt:lpstr>Aharoni</vt:lpstr>
      <vt:lpstr>Arial</vt:lpstr>
      <vt:lpstr>Berlin Sans FB Demi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2</cp:revision>
  <cp:lastPrinted>2015-12-16T05:43:27Z</cp:lastPrinted>
  <dcterms:created xsi:type="dcterms:W3CDTF">2015-12-16T05:33:42Z</dcterms:created>
  <dcterms:modified xsi:type="dcterms:W3CDTF">2015-12-16T05:43:54Z</dcterms:modified>
</cp:coreProperties>
</file>