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68" r:id="rId2"/>
  </p:sldMasterIdLst>
  <p:notesMasterIdLst>
    <p:notesMasterId r:id="rId35"/>
  </p:notesMasterIdLst>
  <p:sldIdLst>
    <p:sldId id="256" r:id="rId3"/>
    <p:sldId id="257" r:id="rId4"/>
    <p:sldId id="258" r:id="rId5"/>
    <p:sldId id="260" r:id="rId6"/>
    <p:sldId id="261" r:id="rId7"/>
    <p:sldId id="265" r:id="rId8"/>
    <p:sldId id="296" r:id="rId9"/>
    <p:sldId id="291" r:id="rId10"/>
    <p:sldId id="259" r:id="rId11"/>
    <p:sldId id="290" r:id="rId12"/>
    <p:sldId id="288" r:id="rId13"/>
    <p:sldId id="287" r:id="rId14"/>
    <p:sldId id="286" r:id="rId15"/>
    <p:sldId id="294" r:id="rId16"/>
    <p:sldId id="292" r:id="rId17"/>
    <p:sldId id="293" r:id="rId18"/>
    <p:sldId id="263" r:id="rId19"/>
    <p:sldId id="298" r:id="rId20"/>
    <p:sldId id="301" r:id="rId21"/>
    <p:sldId id="295" r:id="rId22"/>
    <p:sldId id="264" r:id="rId23"/>
    <p:sldId id="262" r:id="rId24"/>
    <p:sldId id="267" r:id="rId25"/>
    <p:sldId id="297" r:id="rId26"/>
    <p:sldId id="268" r:id="rId27"/>
    <p:sldId id="270" r:id="rId28"/>
    <p:sldId id="299" r:id="rId29"/>
    <p:sldId id="300" r:id="rId30"/>
    <p:sldId id="269" r:id="rId31"/>
    <p:sldId id="285" r:id="rId32"/>
    <p:sldId id="289" r:id="rId33"/>
    <p:sldId id="266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>
      <p:cViewPr varScale="1">
        <p:scale>
          <a:sx n="66" d="100"/>
          <a:sy n="66" d="100"/>
        </p:scale>
        <p:origin x="-13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1">
              <a:defRPr lang="ko-KR" sz="1200"/>
            </a:lvl1pPr>
          </a:lstStyle>
          <a:p>
            <a:endParaRPr lang="ko-K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1">
              <a:defRPr lang="ko-KR" sz="1200"/>
            </a:lvl1pPr>
          </a:lstStyle>
          <a:p>
            <a:fld id="{5FA7A704-9F1C-4FD3-85D1-57AF2D7FD0E8}" type="datetimeFigureOut">
              <a:rPr/>
              <a:pPr/>
              <a:t>3/14/2016</a:t>
            </a:fld>
            <a:endParaRPr lang="ko-K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/>
              <a:t>마스터 텍스트 스타일을 편집합니다</a:t>
            </a:r>
          </a:p>
          <a:p>
            <a:pPr lvl="1"/>
            <a:r>
              <a:rPr lang="ko-KR"/>
              <a:t>둘째 수준</a:t>
            </a:r>
          </a:p>
          <a:p>
            <a:pPr lvl="2"/>
            <a:r>
              <a:rPr lang="ko-KR"/>
              <a:t>셋째 수준</a:t>
            </a:r>
          </a:p>
          <a:p>
            <a:pPr lvl="3"/>
            <a:r>
              <a:rPr lang="ko-KR"/>
              <a:t>넷째 수준</a:t>
            </a:r>
          </a:p>
          <a:p>
            <a:pPr lvl="4"/>
            <a:r>
              <a:rPr lang="ko-KR"/>
              <a:t>다섯째 수준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1">
              <a:defRPr lang="ko-KR" sz="1200"/>
            </a:lvl1pPr>
          </a:lstStyle>
          <a:p>
            <a:endParaRPr lang="ko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1">
              <a:defRPr lang="ko-KR" sz="1200"/>
            </a:lvl1pPr>
          </a:lstStyle>
          <a:p>
            <a:fld id="{F7EBFB8C-BBFF-4397-A51C-1E92596422A9}" type="slidenum">
              <a:rPr/>
              <a:pPr/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xmlns="" val="596144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lang="ko-K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ko-K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ko-K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ko-K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ko-K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ko-K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ko-K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ko-K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ko-K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/>
              <a:pPr/>
              <a:t>3/14/2016</a:t>
            </a:fld>
            <a:endParaRPr 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41496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/>
              <a:pPr/>
              <a:t>3/14/2016</a:t>
            </a:fld>
            <a:endParaRPr 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995041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/>
              <a:pPr/>
              <a:t>3/14/2016</a:t>
            </a:fld>
            <a:endParaRPr 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516263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/>
              <a:pPr/>
              <a:t>3/14/2016</a:t>
            </a:fld>
            <a:endParaRPr 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28783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/>
              <a:pPr/>
              <a:t>3/14/2016</a:t>
            </a:fld>
            <a:endParaRPr 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282809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D80A4771-C6EF-4B99-81F4-D30BE4E017A0}" type="datetimeFigureOut">
              <a:rPr lang="en-US" smtClean="0"/>
              <a:pPr algn="r"/>
              <a:t>3/14/2016</a:t>
            </a:fld>
            <a:endParaRPr lang="ko-KR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90B41CA-569D-40E7-8E58-026C0338B2C8}" type="slidenum">
              <a:rPr lang="en-US" smtClean="0"/>
              <a:pPr algn="ctr"/>
              <a:t>‹#›</a:t>
            </a:fld>
            <a:endParaRPr lang="en-US" altLang="ko-KR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2831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/>
              <a:pPr/>
              <a:t>3/14/2016</a:t>
            </a:fld>
            <a:endParaRPr lang="ko-K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355916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/>
              <a:pPr/>
              <a:t>3/14/2016</a:t>
            </a:fld>
            <a:endParaRPr lang="ko-K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959558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/>
              <a:pPr/>
              <a:t>3/14/2016</a:t>
            </a:fld>
            <a:endParaRPr lang="ko-K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25700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D80A4771-C6EF-4B99-81F4-D30BE4E017A0}" type="datetimeFigureOut">
              <a:rPr lang="en-US" smtClean="0"/>
              <a:pPr algn="r"/>
              <a:t>3/14/2016</a:t>
            </a:fld>
            <a:endParaRPr lang="ko-KR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90B41CA-569D-40E7-8E58-026C0338B2C8}" type="slidenum">
              <a:rPr lang="en-US" smtClean="0"/>
              <a:pPr algn="ctr"/>
              <a:t>‹#›</a:t>
            </a:fld>
            <a:endParaRPr lang="en-US" altLang="ko-KR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793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D80A4771-C6EF-4B99-81F4-D30BE4E017A0}" type="datetimeFigureOut">
              <a:rPr lang="en-US" smtClean="0"/>
              <a:pPr algn="r"/>
              <a:t>3/14/2016</a:t>
            </a:fld>
            <a:endParaRPr lang="ko-KR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90B41CA-569D-40E7-8E58-026C0338B2C8}" type="slidenum">
              <a:rPr lang="en-US" smtClean="0"/>
              <a:pPr algn="ctr"/>
              <a:t>‹#›</a:t>
            </a:fld>
            <a:endParaRPr lang="en-US" altLang="ko-KR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6931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D80A4771-C6EF-4B99-81F4-D30BE4E017A0}" type="datetimeFigureOut">
              <a:rPr lang="en-US" smtClean="0"/>
              <a:pPr algn="r"/>
              <a:t>3/14/2016</a:t>
            </a:fld>
            <a:endParaRPr lang="ko-KR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990B41CA-569D-40E7-8E58-026C0338B2C8}" type="slidenum">
              <a:rPr lang="en-US" smtClean="0"/>
              <a:pPr algn="ctr"/>
              <a:t>‹#›</a:t>
            </a:fld>
            <a:endParaRPr lang="en-US" altLang="ko-KR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00514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I’m good at ______.</a:t>
            </a:r>
            <a:br>
              <a:rPr lang="en-US" dirty="0" smtClean="0"/>
            </a:br>
            <a:r>
              <a:rPr lang="en-US" dirty="0" smtClean="0"/>
              <a:t>I want to be a (an) ______.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4672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4" name="Picture 4" descr="http://images.wisegeek.com/man-teaching-studen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96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685800" y="1628800"/>
            <a:ext cx="7772400" cy="2387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I’m good at teaching.</a:t>
            </a:r>
            <a:b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</a:br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 want to be a teacher.</a:t>
            </a:r>
            <a:endParaRPr lang="en-U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901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://cdn2.bigcommerce.com/server400/663bb/product_images/uploaded_images/hair-cutting.jpg?t=14262835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476673"/>
            <a:ext cx="9128165" cy="611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85800" y="1628800"/>
            <a:ext cx="7772400" cy="2387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I’m good at cutting hair.</a:t>
            </a:r>
            <a:b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</a:br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 want to be a hair designer.</a:t>
            </a:r>
            <a:endParaRPr lang="en-U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448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://static6.businessinsider.com/image/4b1f17440000000000e78729/cameras-are-about-to-get-1000-times-better-at-taking-low-light-phot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44" y="21657"/>
            <a:ext cx="9125256" cy="684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85800" y="1628800"/>
            <a:ext cx="7772400" cy="2387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I’m good at taking photos.</a:t>
            </a:r>
            <a:b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</a:br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 want to be a photographer.</a:t>
            </a:r>
            <a:endParaRPr lang="en-U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991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://www.baker.edu/site_media/294/m/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3721"/>
            <a:ext cx="9144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85800" y="1628800"/>
            <a:ext cx="7772400" cy="2387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I’m good at baking.</a:t>
            </a:r>
            <a:b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</a:br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 want to be a baker.</a:t>
            </a:r>
            <a:endParaRPr lang="en-U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360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http://wonderopolis.org/wp-content/uploads/2011/06/little-girl-brushing-teeth_shutterstock_495780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51783" y="5680"/>
            <a:ext cx="103248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85800" y="1628800"/>
            <a:ext cx="7772400" cy="2387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I’m good at brushing my teeth.</a:t>
            </a:r>
            <a:b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</a:br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 want to be a dentist.</a:t>
            </a:r>
            <a:endParaRPr lang="en-U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959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http://www.doubledeclic.com/activites/ISO/iso2010/catalogue/Albums/M/slides/42%20-%20Musician%20-%20MORRIS%20ALAN%20-%20united%20kingd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264534"/>
            <a:ext cx="9721080" cy="729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85800" y="1628800"/>
            <a:ext cx="7772400" cy="2387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I’m good at playing the trumpet.</a:t>
            </a:r>
            <a:b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</a:br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 want to be a trumpet player (musician)  </a:t>
            </a:r>
            <a:endParaRPr lang="en-U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365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http://www.baseballdigestdaily.com/wp-content/uploads/2015/02/Baseball-Ga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68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85800" y="1628800"/>
            <a:ext cx="7772400" cy="2387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I’m good at hitting a baseball.</a:t>
            </a:r>
            <a:b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</a:br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 want to be a baseball player.</a:t>
            </a:r>
            <a:endParaRPr lang="en-U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784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://i.huffpost.com/gen/790957/thumbs/o-DRIVING-STEERING-WHEEL-facebo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528" y="0"/>
            <a:ext cx="10286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85800" y="1628800"/>
            <a:ext cx="7772400" cy="2387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I’m good at driving.</a:t>
            </a:r>
            <a:b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</a:br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 want to be a race car driver.</a:t>
            </a:r>
            <a:endParaRPr lang="en-U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899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http://www.destinationsdreamsanddogs.com/wp-content/uploads/2015/09/typ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0251"/>
            <a:ext cx="10220062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85800" y="1628800"/>
            <a:ext cx="7772400" cy="2387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I’m good at typing.</a:t>
            </a:r>
            <a:b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</a:br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 want to be a computer programmer.</a:t>
            </a:r>
            <a:endParaRPr lang="en-U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403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https://pbs.twimg.com/profile_images/483255168280973312/YOMQvngy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181695"/>
            <a:ext cx="7039694" cy="703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85800" y="1628800"/>
            <a:ext cx="7772400" cy="2387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I’m good at speaking.</a:t>
            </a:r>
            <a:b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</a:br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 want to be </a:t>
            </a:r>
            <a:r>
              <a:rPr lang="en-US" b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a president.</a:t>
            </a:r>
            <a:endParaRPr lang="en-U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0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3528" y="365126"/>
            <a:ext cx="8568952" cy="1325563"/>
          </a:xfrm>
        </p:spPr>
        <p:txBody>
          <a:bodyPr/>
          <a:lstStyle/>
          <a:p>
            <a:r>
              <a:rPr lang="en-US" dirty="0" smtClean="0"/>
              <a:t>Make two sentences for the picture: 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I’m good at ___________.</a:t>
            </a:r>
          </a:p>
          <a:p>
            <a:r>
              <a:rPr lang="en-US" dirty="0" smtClean="0"/>
              <a:t>I want to be ____________.  </a:t>
            </a:r>
            <a:endParaRPr lang="en-US" dirty="0"/>
          </a:p>
        </p:txBody>
      </p:sp>
      <p:pic>
        <p:nvPicPr>
          <p:cNvPr id="1026" name="Picture 2" descr="http://awizzy.net/images/portrait_clip_image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2" y="3140968"/>
            <a:ext cx="4612125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내용 개체 틀 2"/>
          <p:cNvSpPr txBox="1">
            <a:spLocks/>
          </p:cNvSpPr>
          <p:nvPr/>
        </p:nvSpPr>
        <p:spPr>
          <a:xfrm>
            <a:off x="2699792" y="181396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ainting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an artist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575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http://www.pirojavan.com/wp-content/uploads/2016/03/o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552" y="548680"/>
            <a:ext cx="10295612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85800" y="1628800"/>
            <a:ext cx="7772400" cy="2387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I’m good at doing magic tricks.</a:t>
            </a:r>
            <a:b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</a:br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 want to be a magician.</a:t>
            </a:r>
            <a:endParaRPr lang="en-U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945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www.scdm2014.org/wp-content/uploads/2016/02/dan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28601" y="22432"/>
            <a:ext cx="10931881" cy="683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85800" y="1628800"/>
            <a:ext cx="7772400" cy="2387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I’m good at dancing.</a:t>
            </a:r>
            <a:b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</a:br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 want to be a b boy.</a:t>
            </a:r>
            <a:endParaRPr lang="en-U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183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www.planetnatural.com/wp-content/uploads/2014/02/planting-tomato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1" y="548681"/>
            <a:ext cx="9146188" cy="628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85800" y="1628800"/>
            <a:ext cx="7772400" cy="2387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I’m good at growing vegetables.</a:t>
            </a:r>
            <a:b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</a:br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 want to be a farmer.</a:t>
            </a:r>
            <a:endParaRPr lang="en-U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024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http://mobilemechanicdenverco.com/wp-content/uploads/2012/09/mobile-mechanic-baltimo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47"/>
            <a:ext cx="10287069" cy="685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85800" y="1628800"/>
            <a:ext cx="7772400" cy="2387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I’m good at fixing.</a:t>
            </a:r>
            <a:b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</a:br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 want to be a car mechanic.</a:t>
            </a:r>
            <a:endParaRPr lang="en-U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041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https://upload.wikimedia.org/wikipedia/commons/c/c6/Job_Shadow_Day_-_Military_Child_%28USA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592" y="0"/>
            <a:ext cx="103248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85800" y="1628800"/>
            <a:ext cx="7772400" cy="2387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I’m good at shooting.</a:t>
            </a:r>
            <a:b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</a:br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 want to be a soldier.</a:t>
            </a:r>
            <a:endParaRPr lang="en-U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548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http://images.clipartpanda.com/talk-clipart-61439-orange-man-talking-bubb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972" y="0"/>
            <a:ext cx="7848872" cy="701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85800" y="1628800"/>
            <a:ext cx="7772400" cy="2387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I’m good at talking.</a:t>
            </a:r>
            <a:b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</a:br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 want to be a news anchor.</a:t>
            </a:r>
            <a:endParaRPr lang="en-U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233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http://sydney.edu.au/vetscience/partners/images/vsahpp1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9236"/>
            <a:ext cx="9736523" cy="689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85800" y="1628800"/>
            <a:ext cx="7772400" cy="2387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I’m good at caring for animals.</a:t>
            </a:r>
            <a:b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</a:br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 want to be a veterinarian.</a:t>
            </a:r>
            <a:endParaRPr lang="en-U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147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http://foothillsvac.com/files/bigstock/2014/09/Sewing-Process-60306137.jpg?w=1060&amp;h=795&amp;a=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391"/>
            <a:ext cx="9144000" cy="686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85800" y="1628800"/>
            <a:ext cx="7772400" cy="2387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I’m good at sewing.</a:t>
            </a:r>
            <a:b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</a:br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 want to be a tailor.</a:t>
            </a:r>
            <a:endParaRPr lang="en-U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93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http://www.cleaningservices4lesspa.com/janitorial-montgomery-alabam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212" y="0"/>
            <a:ext cx="102776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85800" y="1628800"/>
            <a:ext cx="7772400" cy="2387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I’m good at cleaning.</a:t>
            </a:r>
            <a:b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</a:br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 want to be a housekeeper</a:t>
            </a:r>
          </a:p>
          <a:p>
            <a:pPr algn="ctr"/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(maid).</a:t>
            </a:r>
            <a:endParaRPr lang="en-U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567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http://i.huffpost.com/gen/1433050/thumbs/o-SIMPSON-MATH-facebo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512" y="2198818"/>
            <a:ext cx="9315450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85800" y="1628800"/>
            <a:ext cx="7772400" cy="2387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I’m good at math.</a:t>
            </a:r>
            <a:b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</a:br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 want to be an accountant.</a:t>
            </a:r>
            <a:endParaRPr lang="en-U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576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I’m good at ________.</a:t>
            </a:r>
            <a:br>
              <a:rPr lang="en-US" dirty="0" smtClean="0"/>
            </a:br>
            <a:r>
              <a:rPr lang="en-US" dirty="0" smtClean="0"/>
              <a:t>I want to be ___________.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https://newscenter.lbl.gov/wp-content/uploads/sites/2/2012/07/iclem-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64390"/>
            <a:ext cx="7236296" cy="489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3491880" y="356323"/>
            <a:ext cx="5400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science </a:t>
            </a:r>
          </a:p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scientist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045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http://www.cityguideny.com/uploads2/75768/child-build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99392"/>
            <a:ext cx="5220072" cy="688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85800" y="1628800"/>
            <a:ext cx="7772400" cy="2387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I’m good at building.</a:t>
            </a:r>
            <a:b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</a:br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 want to be a construction worker.</a:t>
            </a:r>
            <a:endParaRPr lang="en-U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658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http://www.dw.com/image/0,,17598968_303,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552" y="924155"/>
            <a:ext cx="10549780" cy="593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85800" y="1628800"/>
            <a:ext cx="7772400" cy="2387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I’m good at solving problems.</a:t>
            </a:r>
            <a:b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</a:br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 want to be a detective.</a:t>
            </a:r>
            <a:endParaRPr lang="en-U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302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http://cdn.kickvick.com/wp-content/uploads/2014/09/things-for-kids-a-4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66" y="777311"/>
            <a:ext cx="9121033" cy="608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85800" y="1628800"/>
            <a:ext cx="7772400" cy="2387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I’m good at listening.</a:t>
            </a:r>
            <a:b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</a:br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 want to be a therapist (psychologist).</a:t>
            </a:r>
            <a:endParaRPr lang="en-U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923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I’m good at ________.</a:t>
            </a:r>
            <a:br>
              <a:rPr lang="en-US" dirty="0" smtClean="0"/>
            </a:br>
            <a:r>
              <a:rPr lang="en-US" dirty="0" smtClean="0"/>
              <a:t>I want to be ___________.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s://static.wowcher.co.uk/images/deal/73112/28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42465"/>
            <a:ext cx="7200800" cy="481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3491880" y="356323"/>
            <a:ext cx="5400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singing</a:t>
            </a:r>
            <a:endParaRPr lang="en-US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 singer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848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I’m good at ________.</a:t>
            </a:r>
            <a:br>
              <a:rPr lang="en-US" dirty="0" smtClean="0"/>
            </a:br>
            <a:r>
              <a:rPr lang="en-US" dirty="0" smtClean="0"/>
              <a:t>I want to be ___________.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www.veganmealplan.net/wp-content/uploads/2015/06/serve-what-cook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12847"/>
            <a:ext cx="9144000" cy="464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3491880" y="356323"/>
            <a:ext cx="5400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cooking</a:t>
            </a:r>
            <a:endParaRPr lang="en-US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chef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939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://king.typepad.com/.a/6a00d83451f9ca69e201348796dd60970c-800w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85800" y="1628800"/>
            <a:ext cx="7772400" cy="2387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I’m good at playing soccer.</a:t>
            </a:r>
            <a:b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</a:br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 want to be a soccer player.</a:t>
            </a:r>
            <a:endParaRPr lang="en-U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035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http://www.leisurecentre.com/Content/images/Swim%20Lessons%20Children%202_920x5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76672" y="0"/>
            <a:ext cx="114720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85800" y="1628800"/>
            <a:ext cx="7772400" cy="2387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I’m good at swimming.</a:t>
            </a:r>
            <a:b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</a:br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 want to be a swimmer.</a:t>
            </a:r>
            <a:endParaRPr lang="en-U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281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http://easiestwaytolearnguitar.net/wp-content/uploads/2015/11/Playing-Guitar-Wallpaper-H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40768" y="0"/>
            <a:ext cx="12012532" cy="675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85800" y="1628800"/>
            <a:ext cx="7772400" cy="2387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I’m good at playing guitar.</a:t>
            </a:r>
            <a:b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</a:br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 want to be a guitar </a:t>
            </a:r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player (guitarist).</a:t>
            </a:r>
            <a:endParaRPr lang="en-U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909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www.bayanmall.org/blog/wp-content/uploads/2015/10/writ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8560" y="22920"/>
            <a:ext cx="10252618" cy="683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85800" y="1628800"/>
            <a:ext cx="7772400" cy="2387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I’m good at writing.</a:t>
            </a:r>
            <a:b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</a:br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 want to be </a:t>
            </a:r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an author.</a:t>
            </a:r>
            <a:endParaRPr lang="en-U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481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D4739E5-787F-44BC-A331-86DE10DC000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195</Words>
  <Application>Microsoft Office PowerPoint</Application>
  <PresentationFormat>화면 슬라이드 쇼(4:3)</PresentationFormat>
  <Paragraphs>43</Paragraphs>
  <Slides>32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32</vt:i4>
      </vt:variant>
    </vt:vector>
  </HeadingPairs>
  <TitlesOfParts>
    <vt:vector size="33" baseType="lpstr">
      <vt:lpstr>Office Theme</vt:lpstr>
      <vt:lpstr>I’m good at ______. I want to be a (an) ______.</vt:lpstr>
      <vt:lpstr>Make two sentences for the picture:  </vt:lpstr>
      <vt:lpstr>I’m good at ________. I want to be ___________. </vt:lpstr>
      <vt:lpstr>I’m good at ________. I want to be ___________. </vt:lpstr>
      <vt:lpstr>I’m good at ________. I want to be ___________. 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2016-03-13T23:35:44Z</dcterms:created>
  <dcterms:modified xsi:type="dcterms:W3CDTF">2016-03-14T01:36:15Z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TC100822959990</vt:lpwstr>
  </property>
</Properties>
</file>