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67" r:id="rId10"/>
    <p:sldId id="266" r:id="rId11"/>
    <p:sldId id="258" r:id="rId12"/>
    <p:sldId id="273" r:id="rId13"/>
    <p:sldId id="259" r:id="rId1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9652-E008-437D-86EA-50A1751144A6}" type="datetimeFigureOut">
              <a:rPr lang="ko-KR" altLang="en-US" smtClean="0"/>
              <a:pPr/>
              <a:t>2016-09-23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435A-559A-4306-9943-6FBB7F1843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oocities.org/athens/rhodes/7796/grammar/inter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798196"/>
            <a:ext cx="9649072" cy="605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englishexercises.org/makeagame/my_documents/my_pictures/2009/oct/8A6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Where is it?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Use the clues to finish the map 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Find Your Missing Piece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group creation 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2699792" y="3140968"/>
            <a:ext cx="3672408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>
            <a:stCxn id="4" idx="6"/>
          </p:cNvCxnSpPr>
          <p:nvPr/>
        </p:nvCxnSpPr>
        <p:spPr>
          <a:xfrm flipH="1">
            <a:off x="4499992" y="4941168"/>
            <a:ext cx="187220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stCxn id="4" idx="7"/>
          </p:cNvCxnSpPr>
          <p:nvPr/>
        </p:nvCxnSpPr>
        <p:spPr>
          <a:xfrm flipH="1">
            <a:off x="4499992" y="3668234"/>
            <a:ext cx="1334396" cy="12729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995936" y="11663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995936" y="263711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876256" y="11663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876256" y="263711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Community Center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3995936" y="498599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876256" y="4985992"/>
            <a:ext cx="216024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716016" y="357301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995936" y="98072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876256" y="3573016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995936" y="587727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8316416" y="4985992"/>
            <a:ext cx="0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4716016" y="2636912"/>
            <a:ext cx="0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7956376" y="116832"/>
            <a:ext cx="0" cy="1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endCxn id="13" idx="1"/>
          </p:cNvCxnSpPr>
          <p:nvPr/>
        </p:nvCxnSpPr>
        <p:spPr>
          <a:xfrm flipH="1">
            <a:off x="6876256" y="5877272"/>
            <a:ext cx="1440160" cy="8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0" y="0"/>
            <a:ext cx="3707904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convenience store is behind the police station.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community center is across from the restaurant and movie theater.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</a:t>
            </a:r>
            <a:r>
              <a:rPr lang="en-US" altLang="ko-KR" sz="1400" dirty="0"/>
              <a:t>s</a:t>
            </a:r>
            <a:r>
              <a:rPr lang="en-US" altLang="ko-KR" sz="1400" dirty="0" smtClean="0"/>
              <a:t>ervice center is in back of the supermarket.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pharmacy is on the corner of Time Ave. and Main St.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restaurant is across from the service center.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bank is across from the post office.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internet Café is next to the bank.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/>
              <a:t>The post office is in front of the gas station.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park is across from the library.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supermarket is across from the pharmacy.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The post office is next to the pharmacy.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Library is between the police station and the park.  </a:t>
            </a: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 rot="16200000">
            <a:off x="5198901" y="3162139"/>
            <a:ext cx="2662064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 Ave. </a:t>
            </a:r>
            <a:endParaRPr kumimoji="0" lang="ko-KR" alt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5148064" y="1916832"/>
            <a:ext cx="2662064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St.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5150296" y="4293096"/>
            <a:ext cx="2662064" cy="74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Rd.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n</a:t>
            </a:r>
            <a:r>
              <a:rPr lang="en-US" altLang="ko-KR" dirty="0" smtClean="0">
                <a:solidFill>
                  <a:srgbClr val="7030A0"/>
                </a:solidFill>
              </a:rPr>
              <a:t>ext to (beside)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20" name="Picture 4" descr="http://imgc.allpostersimages.com/images/P-473-488-90/21/2143/TPQED00Z/posters/jane-burton-domestic-kitten-felis-catus-next-to-bunny-domestic-rabb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00200"/>
            <a:ext cx="7351129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b</a:t>
            </a:r>
            <a:r>
              <a:rPr lang="en-US" altLang="ko-KR" dirty="0" smtClean="0">
                <a:solidFill>
                  <a:srgbClr val="7030A0"/>
                </a:solidFill>
              </a:rPr>
              <a:t>etween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imgc.allpostersimages.com/images/P-473-488-90/21/2144/KCBCD00Z/posters/jane-burton-lilac-tortoiseshell-kitten-between-two-sleeping-golden-retriever-pupp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399551"/>
            <a:ext cx="7272808" cy="545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a</a:t>
            </a:r>
            <a:r>
              <a:rPr lang="en-US" altLang="ko-KR" dirty="0" smtClean="0">
                <a:solidFill>
                  <a:srgbClr val="7030A0"/>
                </a:solidFill>
              </a:rPr>
              <a:t>cross from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www.esl-library.com/images/flashcards/colored/sm/across_from-C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764704"/>
            <a:ext cx="6624736" cy="596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i</a:t>
            </a:r>
            <a:r>
              <a:rPr lang="en-US" altLang="ko-KR" dirty="0" smtClean="0">
                <a:solidFill>
                  <a:srgbClr val="7030A0"/>
                </a:solidFill>
              </a:rPr>
              <a:t>n front of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www.animalclipart.net/animal_clipart_images/a_penguin_couple_standing_in_front_of_their_igloo_at_the_north_pole_0071-0908-2221-4428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624736" cy="4504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i</a:t>
            </a:r>
            <a:r>
              <a:rPr lang="en-US" altLang="ko-KR" dirty="0" smtClean="0">
                <a:solidFill>
                  <a:srgbClr val="7030A0"/>
                </a:solidFill>
              </a:rPr>
              <a:t>n back of (behind)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s://o.quizlet.com/QibRqqSFaoN3j8kdupbWFg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752528" cy="4752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o</a:t>
            </a:r>
            <a:r>
              <a:rPr lang="en-US" altLang="ko-KR" dirty="0" smtClean="0">
                <a:solidFill>
                  <a:srgbClr val="7030A0"/>
                </a:solidFill>
              </a:rPr>
              <a:t>n the corner of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i.dailymail.co.uk/i/pix/2014/08/15/article-2724769-2085282D00000578-683_964x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91821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a</a:t>
            </a:r>
            <a:r>
              <a:rPr lang="en-US" altLang="ko-KR" dirty="0" smtClean="0">
                <a:solidFill>
                  <a:srgbClr val="7030A0"/>
                </a:solidFill>
              </a:rPr>
              <a:t>round the corner from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7231"/>
            <a:ext cx="9247298" cy="488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www.oocities.org/athens/rhodes/7796/grammar/inter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798196"/>
            <a:ext cx="9649072" cy="605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178</Words>
  <Application>Microsoft Office PowerPoint</Application>
  <PresentationFormat>화면 슬라이드 쇼(4:3)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next to (beside) </vt:lpstr>
      <vt:lpstr>between </vt:lpstr>
      <vt:lpstr>across from</vt:lpstr>
      <vt:lpstr>in front of</vt:lpstr>
      <vt:lpstr>in back of (behind)</vt:lpstr>
      <vt:lpstr>on the corner of</vt:lpstr>
      <vt:lpstr>around the corner from </vt:lpstr>
      <vt:lpstr>PowerPoint 프레젠테이션</vt:lpstr>
      <vt:lpstr>PowerPoint 프레젠테이션</vt:lpstr>
      <vt:lpstr>Where is it?</vt:lpstr>
      <vt:lpstr>Find Your Missing Piece  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</dc:title>
  <dc:creator>user</dc:creator>
  <cp:lastModifiedBy>user</cp:lastModifiedBy>
  <cp:revision>16</cp:revision>
  <cp:lastPrinted>2016-09-23T06:38:33Z</cp:lastPrinted>
  <dcterms:created xsi:type="dcterms:W3CDTF">2015-10-02T04:20:29Z</dcterms:created>
  <dcterms:modified xsi:type="dcterms:W3CDTF">2016-09-23T06:39:25Z</dcterms:modified>
</cp:coreProperties>
</file>