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94" autoAdjust="0"/>
  </p:normalViewPr>
  <p:slideViewPr>
    <p:cSldViewPr snapToGrid="0">
      <p:cViewPr varScale="1">
        <p:scale>
          <a:sx n="88" d="100"/>
          <a:sy n="88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8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DCEC-FF1E-4400-9C6C-392B4434324A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455F-10F0-4FCE-88DF-3AFC1BF50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321548" y="4827373"/>
            <a:ext cx="1960333" cy="1474414"/>
          </a:xfrm>
          <a:custGeom>
            <a:avLst/>
            <a:gdLst>
              <a:gd name="connsiteX0" fmla="*/ 24441 w 1960333"/>
              <a:gd name="connsiteY0" fmla="*/ 1112108 h 1474414"/>
              <a:gd name="connsiteX1" fmla="*/ 271576 w 1960333"/>
              <a:gd name="connsiteY1" fmla="*/ 1408670 h 1474414"/>
              <a:gd name="connsiteX2" fmla="*/ 1960333 w 1960333"/>
              <a:gd name="connsiteY2" fmla="*/ 0 h 147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0333" h="1474414">
                <a:moveTo>
                  <a:pt x="24441" y="1112108"/>
                </a:moveTo>
                <a:cubicBezTo>
                  <a:pt x="-13316" y="1353064"/>
                  <a:pt x="-51073" y="1594021"/>
                  <a:pt x="271576" y="1408670"/>
                </a:cubicBezTo>
                <a:cubicBezTo>
                  <a:pt x="594225" y="1223319"/>
                  <a:pt x="1277279" y="611659"/>
                  <a:pt x="196033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lipart people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85" y="328613"/>
            <a:ext cx="1876579" cy="19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art people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69" y="5462715"/>
            <a:ext cx="2029881" cy="13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lipart people pho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28" y="4689903"/>
            <a:ext cx="1924307" cy="18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1338" y="5000881"/>
            <a:ext cx="1765774" cy="1922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012" y="0"/>
            <a:ext cx="1504107" cy="228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640" y="90842"/>
            <a:ext cx="1435808" cy="2007201"/>
          </a:xfrm>
          <a:prstGeom prst="rect">
            <a:avLst/>
          </a:prstGeom>
        </p:spPr>
      </p:pic>
      <p:pic>
        <p:nvPicPr>
          <p:cNvPr id="1038" name="Picture 14" descr="Image result for clipart people ph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09" y="0"/>
            <a:ext cx="1243784" cy="19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lipart people pho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12" y="5035184"/>
            <a:ext cx="1688631" cy="17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lipart people pho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79" y="-2378"/>
            <a:ext cx="1761181" cy="21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lipart people pho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51" y="0"/>
            <a:ext cx="1806099" cy="20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lipart people pho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16" y="2346903"/>
            <a:ext cx="1940584" cy="21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clipart people ph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" y="2662983"/>
            <a:ext cx="1623558" cy="18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clipart people pho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73" y="4849019"/>
            <a:ext cx="2443494" cy="20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23449" y="4238968"/>
            <a:ext cx="1903776" cy="2111461"/>
          </a:xfrm>
          <a:prstGeom prst="rect">
            <a:avLst/>
          </a:prstGeom>
        </p:spPr>
      </p:pic>
      <p:pic>
        <p:nvPicPr>
          <p:cNvPr id="1030" name="Picture 6" descr="Image result for clipart people pho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85" y="461085"/>
            <a:ext cx="1856720" cy="21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16" y="221737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Luke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32640" y="49192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18192" y="15105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09673" y="24479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Steve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42759" y="18018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78899" y="629776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Jeff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66451" y="6330906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98435" y="4984020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Ernie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7566" y="24479"/>
            <a:ext cx="1276555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Megan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83544" y="165993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37557" y="2468746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Sarah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40542" y="6275277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Lacy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771593" y="6330905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04493" y="6350429"/>
            <a:ext cx="1092222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Robin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81" y="2560938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Jenny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33384" y="2240692"/>
            <a:ext cx="736632" cy="338941"/>
          </a:xfrm>
          <a:custGeom>
            <a:avLst/>
            <a:gdLst>
              <a:gd name="connsiteX0" fmla="*/ 0 w 736632"/>
              <a:gd name="connsiteY0" fmla="*/ 0 h 338941"/>
              <a:gd name="connsiteX1" fmla="*/ 535459 w 736632"/>
              <a:gd name="connsiteY1" fmla="*/ 255373 h 338941"/>
              <a:gd name="connsiteX2" fmla="*/ 724930 w 736632"/>
              <a:gd name="connsiteY2" fmla="*/ 337751 h 338941"/>
              <a:gd name="connsiteX3" fmla="*/ 700216 w 736632"/>
              <a:gd name="connsiteY3" fmla="*/ 296562 h 3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32" h="338941">
                <a:moveTo>
                  <a:pt x="0" y="0"/>
                </a:moveTo>
                <a:lnTo>
                  <a:pt x="535459" y="255373"/>
                </a:lnTo>
                <a:cubicBezTo>
                  <a:pt x="656281" y="311665"/>
                  <a:pt x="697471" y="330886"/>
                  <a:pt x="724930" y="337751"/>
                </a:cubicBezTo>
                <a:cubicBezTo>
                  <a:pt x="752390" y="344616"/>
                  <a:pt x="726303" y="320589"/>
                  <a:pt x="700216" y="2965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44346" y="1902726"/>
            <a:ext cx="313038" cy="354442"/>
          </a:xfrm>
          <a:custGeom>
            <a:avLst/>
            <a:gdLst>
              <a:gd name="connsiteX0" fmla="*/ 0 w 313038"/>
              <a:gd name="connsiteY0" fmla="*/ 140258 h 354442"/>
              <a:gd name="connsiteX1" fmla="*/ 247135 w 313038"/>
              <a:gd name="connsiteY1" fmla="*/ 8452 h 354442"/>
              <a:gd name="connsiteX2" fmla="*/ 313038 w 313038"/>
              <a:gd name="connsiteY2" fmla="*/ 354442 h 354442"/>
              <a:gd name="connsiteX3" fmla="*/ 313038 w 313038"/>
              <a:gd name="connsiteY3" fmla="*/ 354442 h 35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38" h="354442">
                <a:moveTo>
                  <a:pt x="0" y="140258"/>
                </a:moveTo>
                <a:cubicBezTo>
                  <a:pt x="97481" y="56506"/>
                  <a:pt x="194962" y="-27245"/>
                  <a:pt x="247135" y="8452"/>
                </a:cubicBezTo>
                <a:cubicBezTo>
                  <a:pt x="299308" y="44149"/>
                  <a:pt x="313038" y="354442"/>
                  <a:pt x="313038" y="354442"/>
                </a:cubicBezTo>
                <a:lnTo>
                  <a:pt x="313038" y="35444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11827" y="1894703"/>
            <a:ext cx="107092" cy="378940"/>
          </a:xfrm>
          <a:custGeom>
            <a:avLst/>
            <a:gdLst>
              <a:gd name="connsiteX0" fmla="*/ 107092 w 107092"/>
              <a:gd name="connsiteY0" fmla="*/ 0 h 378940"/>
              <a:gd name="connsiteX1" fmla="*/ 0 w 107092"/>
              <a:gd name="connsiteY1" fmla="*/ 189470 h 378940"/>
              <a:gd name="connsiteX2" fmla="*/ 107092 w 107092"/>
              <a:gd name="connsiteY2" fmla="*/ 378940 h 378940"/>
              <a:gd name="connsiteX3" fmla="*/ 107092 w 107092"/>
              <a:gd name="connsiteY3" fmla="*/ 378940 h 3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92" h="378940">
                <a:moveTo>
                  <a:pt x="107092" y="0"/>
                </a:moveTo>
                <a:cubicBezTo>
                  <a:pt x="53546" y="63156"/>
                  <a:pt x="0" y="126313"/>
                  <a:pt x="0" y="189470"/>
                </a:cubicBezTo>
                <a:cubicBezTo>
                  <a:pt x="0" y="252627"/>
                  <a:pt x="107092" y="378940"/>
                  <a:pt x="107092" y="378940"/>
                </a:cubicBezTo>
                <a:lnTo>
                  <a:pt x="107092" y="37894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12259" y="1960174"/>
            <a:ext cx="189802" cy="272280"/>
          </a:xfrm>
          <a:custGeom>
            <a:avLst/>
            <a:gdLst>
              <a:gd name="connsiteX0" fmla="*/ 0 w 189802"/>
              <a:gd name="connsiteY0" fmla="*/ 41621 h 272280"/>
              <a:gd name="connsiteX1" fmla="*/ 98855 w 189802"/>
              <a:gd name="connsiteY1" fmla="*/ 8669 h 272280"/>
              <a:gd name="connsiteX2" fmla="*/ 189471 w 189802"/>
              <a:gd name="connsiteY2" fmla="*/ 181664 h 272280"/>
              <a:gd name="connsiteX3" fmla="*/ 123568 w 189802"/>
              <a:gd name="connsiteY3" fmla="*/ 272280 h 27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02" h="272280">
                <a:moveTo>
                  <a:pt x="0" y="41621"/>
                </a:moveTo>
                <a:cubicBezTo>
                  <a:pt x="33638" y="13474"/>
                  <a:pt x="67277" y="-14672"/>
                  <a:pt x="98855" y="8669"/>
                </a:cubicBezTo>
                <a:cubicBezTo>
                  <a:pt x="130434" y="32009"/>
                  <a:pt x="185352" y="137729"/>
                  <a:pt x="189471" y="181664"/>
                </a:cubicBezTo>
                <a:cubicBezTo>
                  <a:pt x="193590" y="225599"/>
                  <a:pt x="158579" y="248939"/>
                  <a:pt x="123568" y="2722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70573" y="1952368"/>
            <a:ext cx="84237" cy="230659"/>
          </a:xfrm>
          <a:custGeom>
            <a:avLst/>
            <a:gdLst>
              <a:gd name="connsiteX0" fmla="*/ 0 w 84237"/>
              <a:gd name="connsiteY0" fmla="*/ 0 h 230659"/>
              <a:gd name="connsiteX1" fmla="*/ 82378 w 84237"/>
              <a:gd name="connsiteY1" fmla="*/ 148281 h 230659"/>
              <a:gd name="connsiteX2" fmla="*/ 49427 w 84237"/>
              <a:gd name="connsiteY2" fmla="*/ 230659 h 2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37" h="230659">
                <a:moveTo>
                  <a:pt x="0" y="0"/>
                </a:moveTo>
                <a:cubicBezTo>
                  <a:pt x="37070" y="54919"/>
                  <a:pt x="74140" y="109838"/>
                  <a:pt x="82378" y="148281"/>
                </a:cubicBezTo>
                <a:cubicBezTo>
                  <a:pt x="90616" y="186724"/>
                  <a:pt x="70021" y="208691"/>
                  <a:pt x="49427" y="2306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93870" y="2032848"/>
            <a:ext cx="774357" cy="48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346724" y="4085968"/>
            <a:ext cx="1134225" cy="409207"/>
          </a:xfrm>
          <a:custGeom>
            <a:avLst/>
            <a:gdLst>
              <a:gd name="connsiteX0" fmla="*/ 1128584 w 1134225"/>
              <a:gd name="connsiteY0" fmla="*/ 197708 h 409207"/>
              <a:gd name="connsiteX1" fmla="*/ 963827 w 1134225"/>
              <a:gd name="connsiteY1" fmla="*/ 403654 h 409207"/>
              <a:gd name="connsiteX2" fmla="*/ 0 w 1134225"/>
              <a:gd name="connsiteY2" fmla="*/ 0 h 40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225" h="409207">
                <a:moveTo>
                  <a:pt x="1128584" y="197708"/>
                </a:moveTo>
                <a:cubicBezTo>
                  <a:pt x="1140254" y="317156"/>
                  <a:pt x="1151924" y="436605"/>
                  <a:pt x="963827" y="403654"/>
                </a:cubicBezTo>
                <a:cubicBezTo>
                  <a:pt x="775730" y="370703"/>
                  <a:pt x="387865" y="1853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703459" y="6004570"/>
            <a:ext cx="337083" cy="229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247870" y="5214551"/>
            <a:ext cx="848498" cy="953091"/>
          </a:xfrm>
          <a:custGeom>
            <a:avLst/>
            <a:gdLst>
              <a:gd name="connsiteX0" fmla="*/ 848498 w 848498"/>
              <a:gd name="connsiteY0" fmla="*/ 906163 h 953091"/>
              <a:gd name="connsiteX1" fmla="*/ 659027 w 848498"/>
              <a:gd name="connsiteY1" fmla="*/ 832022 h 953091"/>
              <a:gd name="connsiteX2" fmla="*/ 477795 w 848498"/>
              <a:gd name="connsiteY2" fmla="*/ 906163 h 953091"/>
              <a:gd name="connsiteX3" fmla="*/ 0 w 848498"/>
              <a:gd name="connsiteY3" fmla="*/ 0 h 95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498" h="953091">
                <a:moveTo>
                  <a:pt x="848498" y="906163"/>
                </a:moveTo>
                <a:cubicBezTo>
                  <a:pt x="784654" y="869092"/>
                  <a:pt x="720811" y="832022"/>
                  <a:pt x="659027" y="832022"/>
                </a:cubicBezTo>
                <a:cubicBezTo>
                  <a:pt x="597243" y="832022"/>
                  <a:pt x="587633" y="1044833"/>
                  <a:pt x="477795" y="906163"/>
                </a:cubicBezTo>
                <a:cubicBezTo>
                  <a:pt x="367957" y="767493"/>
                  <a:pt x="183978" y="383746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079035" y="5931243"/>
            <a:ext cx="308880" cy="717101"/>
          </a:xfrm>
          <a:custGeom>
            <a:avLst/>
            <a:gdLst>
              <a:gd name="connsiteX0" fmla="*/ 2284 w 308880"/>
              <a:gd name="connsiteY0" fmla="*/ 716692 h 717101"/>
              <a:gd name="connsiteX1" fmla="*/ 43473 w 308880"/>
              <a:gd name="connsiteY1" fmla="*/ 659027 h 717101"/>
              <a:gd name="connsiteX2" fmla="*/ 298846 w 308880"/>
              <a:gd name="connsiteY2" fmla="*/ 354227 h 717101"/>
              <a:gd name="connsiteX3" fmla="*/ 232943 w 308880"/>
              <a:gd name="connsiteY3" fmla="*/ 0 h 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80" h="717101">
                <a:moveTo>
                  <a:pt x="2284" y="716692"/>
                </a:moveTo>
                <a:cubicBezTo>
                  <a:pt x="-1835" y="718065"/>
                  <a:pt x="-5954" y="719438"/>
                  <a:pt x="43473" y="659027"/>
                </a:cubicBezTo>
                <a:cubicBezTo>
                  <a:pt x="92900" y="598616"/>
                  <a:pt x="267268" y="464065"/>
                  <a:pt x="298846" y="354227"/>
                </a:cubicBezTo>
                <a:cubicBezTo>
                  <a:pt x="330424" y="244389"/>
                  <a:pt x="281683" y="122194"/>
                  <a:pt x="23294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44962" y="4959178"/>
            <a:ext cx="395168" cy="749644"/>
          </a:xfrm>
          <a:custGeom>
            <a:avLst/>
            <a:gdLst>
              <a:gd name="connsiteX0" fmla="*/ 395168 w 395168"/>
              <a:gd name="connsiteY0" fmla="*/ 749644 h 749644"/>
              <a:gd name="connsiteX1" fmla="*/ 24465 w 395168"/>
              <a:gd name="connsiteY1" fmla="*/ 584887 h 749644"/>
              <a:gd name="connsiteX2" fmla="*/ 65654 w 395168"/>
              <a:gd name="connsiteY2" fmla="*/ 0 h 74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168" h="749644">
                <a:moveTo>
                  <a:pt x="395168" y="749644"/>
                </a:moveTo>
                <a:cubicBezTo>
                  <a:pt x="237276" y="729736"/>
                  <a:pt x="79384" y="709828"/>
                  <a:pt x="24465" y="584887"/>
                </a:cubicBezTo>
                <a:cubicBezTo>
                  <a:pt x="-30454" y="459946"/>
                  <a:pt x="17600" y="229973"/>
                  <a:pt x="656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649592" y="5371070"/>
            <a:ext cx="263749" cy="996779"/>
          </a:xfrm>
          <a:custGeom>
            <a:avLst/>
            <a:gdLst>
              <a:gd name="connsiteX0" fmla="*/ 173132 w 263749"/>
              <a:gd name="connsiteY0" fmla="*/ 996779 h 996779"/>
              <a:gd name="connsiteX1" fmla="*/ 138 w 263749"/>
              <a:gd name="connsiteY1" fmla="*/ 757881 h 996779"/>
              <a:gd name="connsiteX2" fmla="*/ 197846 w 263749"/>
              <a:gd name="connsiteY2" fmla="*/ 477795 h 996779"/>
              <a:gd name="connsiteX3" fmla="*/ 263749 w 263749"/>
              <a:gd name="connsiteY3" fmla="*/ 0 h 9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49" h="996779">
                <a:moveTo>
                  <a:pt x="173132" y="996779"/>
                </a:moveTo>
                <a:cubicBezTo>
                  <a:pt x="84575" y="920578"/>
                  <a:pt x="-3981" y="844378"/>
                  <a:pt x="138" y="757881"/>
                </a:cubicBezTo>
                <a:cubicBezTo>
                  <a:pt x="4257" y="671384"/>
                  <a:pt x="153911" y="604108"/>
                  <a:pt x="197846" y="477795"/>
                </a:cubicBezTo>
                <a:cubicBezTo>
                  <a:pt x="241781" y="351481"/>
                  <a:pt x="252765" y="175740"/>
                  <a:pt x="26374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296930" y="5404022"/>
            <a:ext cx="329513" cy="1005016"/>
          </a:xfrm>
          <a:custGeom>
            <a:avLst/>
            <a:gdLst>
              <a:gd name="connsiteX0" fmla="*/ 0 w 329513"/>
              <a:gd name="connsiteY0" fmla="*/ 1005016 h 1005016"/>
              <a:gd name="connsiteX1" fmla="*/ 263611 w 329513"/>
              <a:gd name="connsiteY1" fmla="*/ 749643 h 1005016"/>
              <a:gd name="connsiteX2" fmla="*/ 329513 w 329513"/>
              <a:gd name="connsiteY2" fmla="*/ 0 h 10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13" h="1005016">
                <a:moveTo>
                  <a:pt x="0" y="1005016"/>
                </a:moveTo>
                <a:cubicBezTo>
                  <a:pt x="104346" y="961081"/>
                  <a:pt x="208692" y="917146"/>
                  <a:pt x="263611" y="749643"/>
                </a:cubicBezTo>
                <a:cubicBezTo>
                  <a:pt x="318530" y="582140"/>
                  <a:pt x="324021" y="291070"/>
                  <a:pt x="32951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015049" y="5008605"/>
            <a:ext cx="823783" cy="1769175"/>
          </a:xfrm>
          <a:custGeom>
            <a:avLst/>
            <a:gdLst>
              <a:gd name="connsiteX0" fmla="*/ 0 w 823783"/>
              <a:gd name="connsiteY0" fmla="*/ 1342768 h 1769175"/>
              <a:gd name="connsiteX1" fmla="*/ 172994 w 823783"/>
              <a:gd name="connsiteY1" fmla="*/ 1688757 h 1769175"/>
              <a:gd name="connsiteX2" fmla="*/ 823783 w 823783"/>
              <a:gd name="connsiteY2" fmla="*/ 0 h 176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783" h="1769175">
                <a:moveTo>
                  <a:pt x="0" y="1342768"/>
                </a:moveTo>
                <a:cubicBezTo>
                  <a:pt x="17848" y="1627660"/>
                  <a:pt x="35697" y="1912552"/>
                  <a:pt x="172994" y="1688757"/>
                </a:cubicBezTo>
                <a:cubicBezTo>
                  <a:pt x="310291" y="1464962"/>
                  <a:pt x="567037" y="732481"/>
                  <a:pt x="82378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24159" y="3829919"/>
            <a:ext cx="774357" cy="48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21084326">
            <a:off x="1573427" y="3970637"/>
            <a:ext cx="757881" cy="232023"/>
          </a:xfrm>
          <a:custGeom>
            <a:avLst/>
            <a:gdLst>
              <a:gd name="connsiteX0" fmla="*/ 0 w 757881"/>
              <a:gd name="connsiteY0" fmla="*/ 222422 h 232023"/>
              <a:gd name="connsiteX1" fmla="*/ 378941 w 757881"/>
              <a:gd name="connsiteY1" fmla="*/ 205946 h 232023"/>
              <a:gd name="connsiteX2" fmla="*/ 757881 w 757881"/>
              <a:gd name="connsiteY2" fmla="*/ 0 h 232023"/>
              <a:gd name="connsiteX3" fmla="*/ 757881 w 757881"/>
              <a:gd name="connsiteY3" fmla="*/ 0 h 2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81" h="232023">
                <a:moveTo>
                  <a:pt x="0" y="222422"/>
                </a:moveTo>
                <a:cubicBezTo>
                  <a:pt x="126314" y="232719"/>
                  <a:pt x="252628" y="243016"/>
                  <a:pt x="378941" y="205946"/>
                </a:cubicBezTo>
                <a:cubicBezTo>
                  <a:pt x="505254" y="168876"/>
                  <a:pt x="757881" y="0"/>
                  <a:pt x="757881" y="0"/>
                </a:cubicBezTo>
                <a:lnTo>
                  <a:pt x="75788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ipart people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2" y="222916"/>
            <a:ext cx="1876579" cy="19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art people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125" y="5003543"/>
            <a:ext cx="2029881" cy="13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94" y="4849019"/>
            <a:ext cx="1765774" cy="1922119"/>
          </a:xfrm>
          <a:prstGeom prst="rect">
            <a:avLst/>
          </a:prstGeom>
        </p:spPr>
      </p:pic>
      <p:pic>
        <p:nvPicPr>
          <p:cNvPr id="1038" name="Picture 14" descr="Image result for clipart people 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09" y="0"/>
            <a:ext cx="1243784" cy="19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lipart people pho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84" y="5003543"/>
            <a:ext cx="1688631" cy="17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lipart people pho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16" y="20118"/>
            <a:ext cx="1761181" cy="21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lipart people 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91" y="167053"/>
            <a:ext cx="1806099" cy="20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lipart people pho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16" y="1894703"/>
            <a:ext cx="1940584" cy="21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clipart people pho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" y="2662983"/>
            <a:ext cx="1623558" cy="18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clipart people pho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35" y="4849019"/>
            <a:ext cx="2443494" cy="20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2423" y="116040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Luke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18192" y="15105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6910" y="46975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Steve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79061" y="629776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Jeff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607" y="6179044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63806" y="191532"/>
            <a:ext cx="1276555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Megan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37557" y="2016546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Sarah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962849" y="5871733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27165" y="6318788"/>
            <a:ext cx="1092222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Robin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81" y="2560938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Jenny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65691" y="2134995"/>
            <a:ext cx="736632" cy="338941"/>
          </a:xfrm>
          <a:custGeom>
            <a:avLst/>
            <a:gdLst>
              <a:gd name="connsiteX0" fmla="*/ 0 w 736632"/>
              <a:gd name="connsiteY0" fmla="*/ 0 h 338941"/>
              <a:gd name="connsiteX1" fmla="*/ 535459 w 736632"/>
              <a:gd name="connsiteY1" fmla="*/ 255373 h 338941"/>
              <a:gd name="connsiteX2" fmla="*/ 724930 w 736632"/>
              <a:gd name="connsiteY2" fmla="*/ 337751 h 338941"/>
              <a:gd name="connsiteX3" fmla="*/ 700216 w 736632"/>
              <a:gd name="connsiteY3" fmla="*/ 296562 h 3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32" h="338941">
                <a:moveTo>
                  <a:pt x="0" y="0"/>
                </a:moveTo>
                <a:lnTo>
                  <a:pt x="535459" y="255373"/>
                </a:lnTo>
                <a:cubicBezTo>
                  <a:pt x="656281" y="311665"/>
                  <a:pt x="697471" y="330886"/>
                  <a:pt x="724930" y="337751"/>
                </a:cubicBezTo>
                <a:cubicBezTo>
                  <a:pt x="752390" y="344616"/>
                  <a:pt x="726303" y="320589"/>
                  <a:pt x="700216" y="2965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11827" y="1894703"/>
            <a:ext cx="107092" cy="378940"/>
          </a:xfrm>
          <a:custGeom>
            <a:avLst/>
            <a:gdLst>
              <a:gd name="connsiteX0" fmla="*/ 107092 w 107092"/>
              <a:gd name="connsiteY0" fmla="*/ 0 h 378940"/>
              <a:gd name="connsiteX1" fmla="*/ 0 w 107092"/>
              <a:gd name="connsiteY1" fmla="*/ 189470 h 378940"/>
              <a:gd name="connsiteX2" fmla="*/ 107092 w 107092"/>
              <a:gd name="connsiteY2" fmla="*/ 378940 h 378940"/>
              <a:gd name="connsiteX3" fmla="*/ 107092 w 107092"/>
              <a:gd name="connsiteY3" fmla="*/ 378940 h 3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92" h="378940">
                <a:moveTo>
                  <a:pt x="107092" y="0"/>
                </a:moveTo>
                <a:cubicBezTo>
                  <a:pt x="53546" y="63156"/>
                  <a:pt x="0" y="126313"/>
                  <a:pt x="0" y="189470"/>
                </a:cubicBezTo>
                <a:cubicBezTo>
                  <a:pt x="0" y="252627"/>
                  <a:pt x="107092" y="378940"/>
                  <a:pt x="107092" y="378940"/>
                </a:cubicBezTo>
                <a:lnTo>
                  <a:pt x="107092" y="37894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979496" y="1982670"/>
            <a:ext cx="189802" cy="272280"/>
          </a:xfrm>
          <a:custGeom>
            <a:avLst/>
            <a:gdLst>
              <a:gd name="connsiteX0" fmla="*/ 0 w 189802"/>
              <a:gd name="connsiteY0" fmla="*/ 41621 h 272280"/>
              <a:gd name="connsiteX1" fmla="*/ 98855 w 189802"/>
              <a:gd name="connsiteY1" fmla="*/ 8669 h 272280"/>
              <a:gd name="connsiteX2" fmla="*/ 189471 w 189802"/>
              <a:gd name="connsiteY2" fmla="*/ 181664 h 272280"/>
              <a:gd name="connsiteX3" fmla="*/ 123568 w 189802"/>
              <a:gd name="connsiteY3" fmla="*/ 272280 h 27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02" h="272280">
                <a:moveTo>
                  <a:pt x="0" y="41621"/>
                </a:moveTo>
                <a:cubicBezTo>
                  <a:pt x="33638" y="13474"/>
                  <a:pt x="67277" y="-14672"/>
                  <a:pt x="98855" y="8669"/>
                </a:cubicBezTo>
                <a:cubicBezTo>
                  <a:pt x="130434" y="32009"/>
                  <a:pt x="185352" y="137729"/>
                  <a:pt x="189471" y="181664"/>
                </a:cubicBezTo>
                <a:cubicBezTo>
                  <a:pt x="193590" y="225599"/>
                  <a:pt x="158579" y="248939"/>
                  <a:pt x="123568" y="2722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886813" y="2119421"/>
            <a:ext cx="84237" cy="230659"/>
          </a:xfrm>
          <a:custGeom>
            <a:avLst/>
            <a:gdLst>
              <a:gd name="connsiteX0" fmla="*/ 0 w 84237"/>
              <a:gd name="connsiteY0" fmla="*/ 0 h 230659"/>
              <a:gd name="connsiteX1" fmla="*/ 82378 w 84237"/>
              <a:gd name="connsiteY1" fmla="*/ 148281 h 230659"/>
              <a:gd name="connsiteX2" fmla="*/ 49427 w 84237"/>
              <a:gd name="connsiteY2" fmla="*/ 230659 h 2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37" h="230659">
                <a:moveTo>
                  <a:pt x="0" y="0"/>
                </a:moveTo>
                <a:cubicBezTo>
                  <a:pt x="37070" y="54919"/>
                  <a:pt x="74140" y="109838"/>
                  <a:pt x="82378" y="148281"/>
                </a:cubicBezTo>
                <a:cubicBezTo>
                  <a:pt x="90616" y="186724"/>
                  <a:pt x="70021" y="208691"/>
                  <a:pt x="49427" y="2306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346724" y="3633768"/>
            <a:ext cx="1134225" cy="409207"/>
          </a:xfrm>
          <a:custGeom>
            <a:avLst/>
            <a:gdLst>
              <a:gd name="connsiteX0" fmla="*/ 1128584 w 1134225"/>
              <a:gd name="connsiteY0" fmla="*/ 197708 h 409207"/>
              <a:gd name="connsiteX1" fmla="*/ 963827 w 1134225"/>
              <a:gd name="connsiteY1" fmla="*/ 403654 h 409207"/>
              <a:gd name="connsiteX2" fmla="*/ 0 w 1134225"/>
              <a:gd name="connsiteY2" fmla="*/ 0 h 40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225" h="409207">
                <a:moveTo>
                  <a:pt x="1128584" y="197708"/>
                </a:moveTo>
                <a:cubicBezTo>
                  <a:pt x="1140254" y="317156"/>
                  <a:pt x="1151924" y="436605"/>
                  <a:pt x="963827" y="403654"/>
                </a:cubicBezTo>
                <a:cubicBezTo>
                  <a:pt x="775730" y="370703"/>
                  <a:pt x="387865" y="1853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479197" y="5931243"/>
            <a:ext cx="308880" cy="717101"/>
          </a:xfrm>
          <a:custGeom>
            <a:avLst/>
            <a:gdLst>
              <a:gd name="connsiteX0" fmla="*/ 2284 w 308880"/>
              <a:gd name="connsiteY0" fmla="*/ 716692 h 717101"/>
              <a:gd name="connsiteX1" fmla="*/ 43473 w 308880"/>
              <a:gd name="connsiteY1" fmla="*/ 659027 h 717101"/>
              <a:gd name="connsiteX2" fmla="*/ 298846 w 308880"/>
              <a:gd name="connsiteY2" fmla="*/ 354227 h 717101"/>
              <a:gd name="connsiteX3" fmla="*/ 232943 w 308880"/>
              <a:gd name="connsiteY3" fmla="*/ 0 h 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80" h="717101">
                <a:moveTo>
                  <a:pt x="2284" y="716692"/>
                </a:moveTo>
                <a:cubicBezTo>
                  <a:pt x="-1835" y="718065"/>
                  <a:pt x="-5954" y="719438"/>
                  <a:pt x="43473" y="659027"/>
                </a:cubicBezTo>
                <a:cubicBezTo>
                  <a:pt x="92900" y="598616"/>
                  <a:pt x="267268" y="464065"/>
                  <a:pt x="298846" y="354227"/>
                </a:cubicBezTo>
                <a:cubicBezTo>
                  <a:pt x="330424" y="244389"/>
                  <a:pt x="281683" y="122194"/>
                  <a:pt x="23294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045124" y="4959178"/>
            <a:ext cx="395168" cy="749644"/>
          </a:xfrm>
          <a:custGeom>
            <a:avLst/>
            <a:gdLst>
              <a:gd name="connsiteX0" fmla="*/ 395168 w 395168"/>
              <a:gd name="connsiteY0" fmla="*/ 749644 h 749644"/>
              <a:gd name="connsiteX1" fmla="*/ 24465 w 395168"/>
              <a:gd name="connsiteY1" fmla="*/ 584887 h 749644"/>
              <a:gd name="connsiteX2" fmla="*/ 65654 w 395168"/>
              <a:gd name="connsiteY2" fmla="*/ 0 h 74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168" h="749644">
                <a:moveTo>
                  <a:pt x="395168" y="749644"/>
                </a:moveTo>
                <a:cubicBezTo>
                  <a:pt x="237276" y="729736"/>
                  <a:pt x="79384" y="709828"/>
                  <a:pt x="24465" y="584887"/>
                </a:cubicBezTo>
                <a:cubicBezTo>
                  <a:pt x="-30454" y="459946"/>
                  <a:pt x="17600" y="229973"/>
                  <a:pt x="656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346062">
            <a:off x="9441890" y="5023520"/>
            <a:ext cx="263749" cy="996779"/>
          </a:xfrm>
          <a:custGeom>
            <a:avLst/>
            <a:gdLst>
              <a:gd name="connsiteX0" fmla="*/ 173132 w 263749"/>
              <a:gd name="connsiteY0" fmla="*/ 996779 h 996779"/>
              <a:gd name="connsiteX1" fmla="*/ 138 w 263749"/>
              <a:gd name="connsiteY1" fmla="*/ 757881 h 996779"/>
              <a:gd name="connsiteX2" fmla="*/ 197846 w 263749"/>
              <a:gd name="connsiteY2" fmla="*/ 477795 h 996779"/>
              <a:gd name="connsiteX3" fmla="*/ 263749 w 263749"/>
              <a:gd name="connsiteY3" fmla="*/ 0 h 9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49" h="996779">
                <a:moveTo>
                  <a:pt x="173132" y="996779"/>
                </a:moveTo>
                <a:cubicBezTo>
                  <a:pt x="84575" y="920578"/>
                  <a:pt x="-3981" y="844378"/>
                  <a:pt x="138" y="757881"/>
                </a:cubicBezTo>
                <a:cubicBezTo>
                  <a:pt x="4257" y="671384"/>
                  <a:pt x="153911" y="604108"/>
                  <a:pt x="197846" y="477795"/>
                </a:cubicBezTo>
                <a:cubicBezTo>
                  <a:pt x="241781" y="351481"/>
                  <a:pt x="252765" y="175740"/>
                  <a:pt x="26374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019602" y="5372381"/>
            <a:ext cx="329513" cy="1005016"/>
          </a:xfrm>
          <a:custGeom>
            <a:avLst/>
            <a:gdLst>
              <a:gd name="connsiteX0" fmla="*/ 0 w 329513"/>
              <a:gd name="connsiteY0" fmla="*/ 1005016 h 1005016"/>
              <a:gd name="connsiteX1" fmla="*/ 263611 w 329513"/>
              <a:gd name="connsiteY1" fmla="*/ 749643 h 1005016"/>
              <a:gd name="connsiteX2" fmla="*/ 329513 w 329513"/>
              <a:gd name="connsiteY2" fmla="*/ 0 h 10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13" h="1005016">
                <a:moveTo>
                  <a:pt x="0" y="1005016"/>
                </a:moveTo>
                <a:cubicBezTo>
                  <a:pt x="104346" y="961081"/>
                  <a:pt x="208692" y="917146"/>
                  <a:pt x="263611" y="749643"/>
                </a:cubicBezTo>
                <a:cubicBezTo>
                  <a:pt x="318530" y="582140"/>
                  <a:pt x="324021" y="291070"/>
                  <a:pt x="32951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763205" y="4856743"/>
            <a:ext cx="823783" cy="1769175"/>
          </a:xfrm>
          <a:custGeom>
            <a:avLst/>
            <a:gdLst>
              <a:gd name="connsiteX0" fmla="*/ 0 w 823783"/>
              <a:gd name="connsiteY0" fmla="*/ 1342768 h 1769175"/>
              <a:gd name="connsiteX1" fmla="*/ 172994 w 823783"/>
              <a:gd name="connsiteY1" fmla="*/ 1688757 h 1769175"/>
              <a:gd name="connsiteX2" fmla="*/ 823783 w 823783"/>
              <a:gd name="connsiteY2" fmla="*/ 0 h 176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783" h="1769175">
                <a:moveTo>
                  <a:pt x="0" y="1342768"/>
                </a:moveTo>
                <a:cubicBezTo>
                  <a:pt x="17848" y="1627660"/>
                  <a:pt x="35697" y="1912552"/>
                  <a:pt x="172994" y="1688757"/>
                </a:cubicBezTo>
                <a:cubicBezTo>
                  <a:pt x="310291" y="1464962"/>
                  <a:pt x="567037" y="732481"/>
                  <a:pt x="82378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24159" y="3829919"/>
            <a:ext cx="774357" cy="48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21084326">
            <a:off x="1573427" y="3970637"/>
            <a:ext cx="757881" cy="232023"/>
          </a:xfrm>
          <a:custGeom>
            <a:avLst/>
            <a:gdLst>
              <a:gd name="connsiteX0" fmla="*/ 0 w 757881"/>
              <a:gd name="connsiteY0" fmla="*/ 222422 h 232023"/>
              <a:gd name="connsiteX1" fmla="*/ 378941 w 757881"/>
              <a:gd name="connsiteY1" fmla="*/ 205946 h 232023"/>
              <a:gd name="connsiteX2" fmla="*/ 757881 w 757881"/>
              <a:gd name="connsiteY2" fmla="*/ 0 h 232023"/>
              <a:gd name="connsiteX3" fmla="*/ 757881 w 757881"/>
              <a:gd name="connsiteY3" fmla="*/ 0 h 2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81" h="232023">
                <a:moveTo>
                  <a:pt x="0" y="222422"/>
                </a:moveTo>
                <a:cubicBezTo>
                  <a:pt x="126314" y="232719"/>
                  <a:pt x="252628" y="243016"/>
                  <a:pt x="378941" y="205946"/>
                </a:cubicBezTo>
                <a:cubicBezTo>
                  <a:pt x="505254" y="168876"/>
                  <a:pt x="757881" y="0"/>
                  <a:pt x="757881" y="0"/>
                </a:cubicBezTo>
                <a:lnTo>
                  <a:pt x="75788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ipart people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9" y="686025"/>
            <a:ext cx="1876579" cy="19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lipart people 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509" y="0"/>
            <a:ext cx="1243784" cy="19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lipart people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504" y="5044034"/>
            <a:ext cx="1688631" cy="17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lipart people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851" y="0"/>
            <a:ext cx="1806099" cy="20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lipart people ph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75" y="3829790"/>
            <a:ext cx="1940584" cy="21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clipart people pho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0" y="3868273"/>
            <a:ext cx="1623558" cy="18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clipart people pho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08" y="4849019"/>
            <a:ext cx="2443494" cy="20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lipart people pho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56" y="628542"/>
            <a:ext cx="1856720" cy="21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120" y="579149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Luke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18192" y="15105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61930" y="347638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40234" y="629776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Jeff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47566" y="24479"/>
            <a:ext cx="1276555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Megan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26516" y="3951633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Sarah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83885" y="6359279"/>
            <a:ext cx="1092222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Robin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3218" y="3766228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Jenny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02388" y="2598104"/>
            <a:ext cx="736632" cy="338941"/>
          </a:xfrm>
          <a:custGeom>
            <a:avLst/>
            <a:gdLst>
              <a:gd name="connsiteX0" fmla="*/ 0 w 736632"/>
              <a:gd name="connsiteY0" fmla="*/ 0 h 338941"/>
              <a:gd name="connsiteX1" fmla="*/ 535459 w 736632"/>
              <a:gd name="connsiteY1" fmla="*/ 255373 h 338941"/>
              <a:gd name="connsiteX2" fmla="*/ 724930 w 736632"/>
              <a:gd name="connsiteY2" fmla="*/ 337751 h 338941"/>
              <a:gd name="connsiteX3" fmla="*/ 700216 w 736632"/>
              <a:gd name="connsiteY3" fmla="*/ 296562 h 33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32" h="338941">
                <a:moveTo>
                  <a:pt x="0" y="0"/>
                </a:moveTo>
                <a:lnTo>
                  <a:pt x="535459" y="255373"/>
                </a:lnTo>
                <a:cubicBezTo>
                  <a:pt x="656281" y="311665"/>
                  <a:pt x="697471" y="330886"/>
                  <a:pt x="724930" y="337751"/>
                </a:cubicBezTo>
                <a:cubicBezTo>
                  <a:pt x="752390" y="344616"/>
                  <a:pt x="726303" y="320589"/>
                  <a:pt x="700216" y="2965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011827" y="1894703"/>
            <a:ext cx="107092" cy="378940"/>
          </a:xfrm>
          <a:custGeom>
            <a:avLst/>
            <a:gdLst>
              <a:gd name="connsiteX0" fmla="*/ 107092 w 107092"/>
              <a:gd name="connsiteY0" fmla="*/ 0 h 378940"/>
              <a:gd name="connsiteX1" fmla="*/ 0 w 107092"/>
              <a:gd name="connsiteY1" fmla="*/ 189470 h 378940"/>
              <a:gd name="connsiteX2" fmla="*/ 107092 w 107092"/>
              <a:gd name="connsiteY2" fmla="*/ 378940 h 378940"/>
              <a:gd name="connsiteX3" fmla="*/ 107092 w 107092"/>
              <a:gd name="connsiteY3" fmla="*/ 378940 h 37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92" h="378940">
                <a:moveTo>
                  <a:pt x="107092" y="0"/>
                </a:moveTo>
                <a:cubicBezTo>
                  <a:pt x="53546" y="63156"/>
                  <a:pt x="0" y="126313"/>
                  <a:pt x="0" y="189470"/>
                </a:cubicBezTo>
                <a:cubicBezTo>
                  <a:pt x="0" y="252627"/>
                  <a:pt x="107092" y="378940"/>
                  <a:pt x="107092" y="378940"/>
                </a:cubicBezTo>
                <a:lnTo>
                  <a:pt x="107092" y="37894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70573" y="1952368"/>
            <a:ext cx="84237" cy="230659"/>
          </a:xfrm>
          <a:custGeom>
            <a:avLst/>
            <a:gdLst>
              <a:gd name="connsiteX0" fmla="*/ 0 w 84237"/>
              <a:gd name="connsiteY0" fmla="*/ 0 h 230659"/>
              <a:gd name="connsiteX1" fmla="*/ 82378 w 84237"/>
              <a:gd name="connsiteY1" fmla="*/ 148281 h 230659"/>
              <a:gd name="connsiteX2" fmla="*/ 49427 w 84237"/>
              <a:gd name="connsiteY2" fmla="*/ 230659 h 2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37" h="230659">
                <a:moveTo>
                  <a:pt x="0" y="0"/>
                </a:moveTo>
                <a:cubicBezTo>
                  <a:pt x="37070" y="54919"/>
                  <a:pt x="74140" y="109838"/>
                  <a:pt x="82378" y="148281"/>
                </a:cubicBezTo>
                <a:cubicBezTo>
                  <a:pt x="90616" y="186724"/>
                  <a:pt x="70021" y="208691"/>
                  <a:pt x="49427" y="23065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93870" y="2032848"/>
            <a:ext cx="774357" cy="48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135683" y="5568855"/>
            <a:ext cx="1134225" cy="409207"/>
          </a:xfrm>
          <a:custGeom>
            <a:avLst/>
            <a:gdLst>
              <a:gd name="connsiteX0" fmla="*/ 1128584 w 1134225"/>
              <a:gd name="connsiteY0" fmla="*/ 197708 h 409207"/>
              <a:gd name="connsiteX1" fmla="*/ 963827 w 1134225"/>
              <a:gd name="connsiteY1" fmla="*/ 403654 h 409207"/>
              <a:gd name="connsiteX2" fmla="*/ 0 w 1134225"/>
              <a:gd name="connsiteY2" fmla="*/ 0 h 40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225" h="409207">
                <a:moveTo>
                  <a:pt x="1128584" y="197708"/>
                </a:moveTo>
                <a:cubicBezTo>
                  <a:pt x="1140254" y="317156"/>
                  <a:pt x="1151924" y="436605"/>
                  <a:pt x="963827" y="403654"/>
                </a:cubicBezTo>
                <a:cubicBezTo>
                  <a:pt x="775730" y="370703"/>
                  <a:pt x="387865" y="18535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440370" y="5931243"/>
            <a:ext cx="308880" cy="717101"/>
          </a:xfrm>
          <a:custGeom>
            <a:avLst/>
            <a:gdLst>
              <a:gd name="connsiteX0" fmla="*/ 2284 w 308880"/>
              <a:gd name="connsiteY0" fmla="*/ 716692 h 717101"/>
              <a:gd name="connsiteX1" fmla="*/ 43473 w 308880"/>
              <a:gd name="connsiteY1" fmla="*/ 659027 h 717101"/>
              <a:gd name="connsiteX2" fmla="*/ 298846 w 308880"/>
              <a:gd name="connsiteY2" fmla="*/ 354227 h 717101"/>
              <a:gd name="connsiteX3" fmla="*/ 232943 w 308880"/>
              <a:gd name="connsiteY3" fmla="*/ 0 h 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80" h="717101">
                <a:moveTo>
                  <a:pt x="2284" y="716692"/>
                </a:moveTo>
                <a:cubicBezTo>
                  <a:pt x="-1835" y="718065"/>
                  <a:pt x="-5954" y="719438"/>
                  <a:pt x="43473" y="659027"/>
                </a:cubicBezTo>
                <a:cubicBezTo>
                  <a:pt x="92900" y="598616"/>
                  <a:pt x="267268" y="464065"/>
                  <a:pt x="298846" y="354227"/>
                </a:cubicBezTo>
                <a:cubicBezTo>
                  <a:pt x="330424" y="244389"/>
                  <a:pt x="281683" y="122194"/>
                  <a:pt x="23294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006297" y="4959178"/>
            <a:ext cx="395168" cy="749644"/>
          </a:xfrm>
          <a:custGeom>
            <a:avLst/>
            <a:gdLst>
              <a:gd name="connsiteX0" fmla="*/ 395168 w 395168"/>
              <a:gd name="connsiteY0" fmla="*/ 749644 h 749644"/>
              <a:gd name="connsiteX1" fmla="*/ 24465 w 395168"/>
              <a:gd name="connsiteY1" fmla="*/ 584887 h 749644"/>
              <a:gd name="connsiteX2" fmla="*/ 65654 w 395168"/>
              <a:gd name="connsiteY2" fmla="*/ 0 h 74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168" h="749644">
                <a:moveTo>
                  <a:pt x="395168" y="749644"/>
                </a:moveTo>
                <a:cubicBezTo>
                  <a:pt x="237276" y="729736"/>
                  <a:pt x="79384" y="709828"/>
                  <a:pt x="24465" y="584887"/>
                </a:cubicBezTo>
                <a:cubicBezTo>
                  <a:pt x="-30454" y="459946"/>
                  <a:pt x="17600" y="229973"/>
                  <a:pt x="6565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776322" y="5412872"/>
            <a:ext cx="329513" cy="1005016"/>
          </a:xfrm>
          <a:custGeom>
            <a:avLst/>
            <a:gdLst>
              <a:gd name="connsiteX0" fmla="*/ 0 w 329513"/>
              <a:gd name="connsiteY0" fmla="*/ 1005016 h 1005016"/>
              <a:gd name="connsiteX1" fmla="*/ 263611 w 329513"/>
              <a:gd name="connsiteY1" fmla="*/ 749643 h 1005016"/>
              <a:gd name="connsiteX2" fmla="*/ 329513 w 329513"/>
              <a:gd name="connsiteY2" fmla="*/ 0 h 100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513" h="1005016">
                <a:moveTo>
                  <a:pt x="0" y="1005016"/>
                </a:moveTo>
                <a:cubicBezTo>
                  <a:pt x="104346" y="961081"/>
                  <a:pt x="208692" y="917146"/>
                  <a:pt x="263611" y="749643"/>
                </a:cubicBezTo>
                <a:cubicBezTo>
                  <a:pt x="318530" y="582140"/>
                  <a:pt x="324021" y="291070"/>
                  <a:pt x="32951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771096" y="5035209"/>
            <a:ext cx="774357" cy="48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21084326">
            <a:off x="1720364" y="5175927"/>
            <a:ext cx="757881" cy="232023"/>
          </a:xfrm>
          <a:custGeom>
            <a:avLst/>
            <a:gdLst>
              <a:gd name="connsiteX0" fmla="*/ 0 w 757881"/>
              <a:gd name="connsiteY0" fmla="*/ 222422 h 232023"/>
              <a:gd name="connsiteX1" fmla="*/ 378941 w 757881"/>
              <a:gd name="connsiteY1" fmla="*/ 205946 h 232023"/>
              <a:gd name="connsiteX2" fmla="*/ 757881 w 757881"/>
              <a:gd name="connsiteY2" fmla="*/ 0 h 232023"/>
              <a:gd name="connsiteX3" fmla="*/ 757881 w 757881"/>
              <a:gd name="connsiteY3" fmla="*/ 0 h 23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881" h="232023">
                <a:moveTo>
                  <a:pt x="0" y="222422"/>
                </a:moveTo>
                <a:cubicBezTo>
                  <a:pt x="126314" y="232719"/>
                  <a:pt x="252628" y="243016"/>
                  <a:pt x="378941" y="205946"/>
                </a:cubicBezTo>
                <a:cubicBezTo>
                  <a:pt x="505254" y="168876"/>
                  <a:pt x="757881" y="0"/>
                  <a:pt x="757881" y="0"/>
                </a:cubicBezTo>
                <a:lnTo>
                  <a:pt x="757881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ipart people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6" y="305499"/>
            <a:ext cx="1876579" cy="19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ipart people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87" y="4888230"/>
            <a:ext cx="2029881" cy="13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lipart people ph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3" y="4919871"/>
            <a:ext cx="1924307" cy="18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35" y="2616306"/>
            <a:ext cx="1765774" cy="1922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715" y="2266252"/>
            <a:ext cx="1504107" cy="2289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300" y="132422"/>
            <a:ext cx="1435808" cy="2007201"/>
          </a:xfrm>
          <a:prstGeom prst="rect">
            <a:avLst/>
          </a:prstGeom>
        </p:spPr>
      </p:pic>
      <p:pic>
        <p:nvPicPr>
          <p:cNvPr id="1038" name="Picture 14" descr="Image result for clipart people ph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66" y="2550408"/>
            <a:ext cx="1243784" cy="19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lipart people pho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00" y="4919871"/>
            <a:ext cx="1688631" cy="17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lipart people pho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37" y="108537"/>
            <a:ext cx="1761181" cy="21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clipart people pho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95" y="261712"/>
            <a:ext cx="1806099" cy="201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lipart people pho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594" y="2379610"/>
            <a:ext cx="1940584" cy="21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clipart people ph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51" y="2645013"/>
            <a:ext cx="1623558" cy="18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clipart people pho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66" y="4783996"/>
            <a:ext cx="2089859" cy="20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3357" y="4740668"/>
            <a:ext cx="1903776" cy="2111461"/>
          </a:xfrm>
          <a:prstGeom prst="rect">
            <a:avLst/>
          </a:prstGeom>
        </p:spPr>
      </p:pic>
      <p:pic>
        <p:nvPicPr>
          <p:cNvPr id="1030" name="Picture 6" descr="Image result for clipart people pho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24" y="79360"/>
            <a:ext cx="1856720" cy="21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2648" y="79360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Luke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6819" y="1522339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8054" y="2517325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1485" y="41386"/>
            <a:ext cx="1054443" cy="503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Steve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432875" y="65578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Brian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7042" y="6138753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Jeff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9073" y="396093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Dale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461" y="498902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Ernie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19715" y="53625"/>
            <a:ext cx="1276555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Megan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99613" y="3201490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01007" y="2424267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Sarah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40332" y="6288511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Lacy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95512" y="6266114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Kitty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3681" y="6235116"/>
            <a:ext cx="1092222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Robin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0607" y="2560938"/>
            <a:ext cx="1054443" cy="478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Jenny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34326" y="2292952"/>
            <a:ext cx="10929902" cy="9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34326" y="4571132"/>
            <a:ext cx="10922466" cy="2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16200" y="-2378"/>
            <a:ext cx="0" cy="684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998075" y="-6237"/>
            <a:ext cx="7436" cy="6869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202856" y="0"/>
            <a:ext cx="7436" cy="6869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383542" y="-9676"/>
            <a:ext cx="7436" cy="6869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1556792" y="-23999"/>
            <a:ext cx="7436" cy="6869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22048" y="-11721"/>
            <a:ext cx="7436" cy="6869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Prepare: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starting, have the students make connections between phones on their paper.  </a:t>
            </a:r>
          </a:p>
          <a:p>
            <a:pPr lvl="1"/>
            <a:r>
              <a:rPr lang="en-US" dirty="0" smtClean="0"/>
              <a:t>Encourage students to use various colors to help keep track of phone lines. </a:t>
            </a:r>
          </a:p>
          <a:p>
            <a:pPr lvl="1"/>
            <a:r>
              <a:rPr lang="en-US" dirty="0" smtClean="0"/>
              <a:t>There are two versions depending on how long you want the game to last.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print out a copy of the cards to aid in randomization or just call out names.  </a:t>
            </a:r>
          </a:p>
          <a:p>
            <a:endParaRPr lang="en-US" dirty="0"/>
          </a:p>
          <a:p>
            <a:r>
              <a:rPr lang="en-US" dirty="0" smtClean="0"/>
              <a:t>Having a prop phone is also a nice visual </a:t>
            </a:r>
          </a:p>
        </p:txBody>
      </p:sp>
    </p:spTree>
    <p:extLst>
      <p:ext uri="{BB962C8B-B14F-4D97-AF65-F5344CB8AC3E}">
        <p14:creationId xmlns:p14="http://schemas.microsoft.com/office/powerpoint/2010/main" val="13028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a character and begin a conversation with the class: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T:  Ring (   )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Ss</a:t>
            </a:r>
            <a:r>
              <a:rPr lang="en-US" dirty="0" smtClean="0">
                <a:solidFill>
                  <a:srgbClr val="C00000"/>
                </a:solidFill>
              </a:rPr>
              <a:t>:  Hello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T:  Hello, may I speak to ___________?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Ss</a:t>
            </a:r>
            <a:r>
              <a:rPr lang="en-US" dirty="0" smtClean="0">
                <a:solidFill>
                  <a:srgbClr val="C00000"/>
                </a:solidFill>
              </a:rPr>
              <a:t>:  Who’s calling please?   </a:t>
            </a:r>
          </a:p>
          <a:p>
            <a:r>
              <a:rPr lang="en-US" dirty="0" smtClean="0"/>
              <a:t>Choose another character to whom you want to reach. 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dirty="0" smtClean="0">
                <a:solidFill>
                  <a:srgbClr val="7030A0"/>
                </a:solidFill>
              </a:rPr>
              <a:t>T:  This is ____________.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^Note, you can have student play the role of “T”.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23557"/>
            <a:ext cx="10515600" cy="58534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ko-KR" sz="5400" dirty="0" smtClean="0">
                <a:solidFill>
                  <a:srgbClr val="C00000"/>
                </a:solidFill>
              </a:rPr>
              <a:t>T:  Ring</a:t>
            </a:r>
          </a:p>
          <a:p>
            <a:pPr marL="0" indent="0">
              <a:buNone/>
            </a:pPr>
            <a:r>
              <a:rPr lang="en-US" altLang="ko-KR" sz="5400" dirty="0" err="1" smtClean="0">
                <a:solidFill>
                  <a:srgbClr val="7030A0"/>
                </a:solidFill>
              </a:rPr>
              <a:t>Ss</a:t>
            </a:r>
            <a:r>
              <a:rPr lang="en-US" altLang="ko-KR" sz="5400" dirty="0" smtClean="0">
                <a:solidFill>
                  <a:srgbClr val="7030A0"/>
                </a:solidFill>
              </a:rPr>
              <a:t>:  Hello</a:t>
            </a:r>
          </a:p>
          <a:p>
            <a:pPr marL="0" indent="0">
              <a:buNone/>
            </a:pPr>
            <a:r>
              <a:rPr lang="en-US" altLang="ko-KR" sz="5400" dirty="0" smtClean="0">
                <a:solidFill>
                  <a:srgbClr val="C00000"/>
                </a:solidFill>
              </a:rPr>
              <a:t>T:  Hello, May I speak to_________?</a:t>
            </a:r>
          </a:p>
          <a:p>
            <a:pPr marL="0" indent="0">
              <a:buNone/>
            </a:pPr>
            <a:r>
              <a:rPr lang="en-US" altLang="ko-KR" sz="5400" dirty="0" err="1" smtClean="0">
                <a:solidFill>
                  <a:srgbClr val="7030A0"/>
                </a:solidFill>
              </a:rPr>
              <a:t>Ss</a:t>
            </a:r>
            <a:r>
              <a:rPr lang="en-US" altLang="ko-KR" sz="5400" dirty="0" smtClean="0">
                <a:solidFill>
                  <a:srgbClr val="7030A0"/>
                </a:solidFill>
              </a:rPr>
              <a:t>:  Who’s calling please? </a:t>
            </a:r>
          </a:p>
          <a:p>
            <a:pPr marL="0" indent="0">
              <a:buNone/>
            </a:pPr>
            <a:r>
              <a:rPr lang="en-US" altLang="ko-KR" sz="5400" dirty="0" smtClean="0">
                <a:solidFill>
                  <a:srgbClr val="C00000"/>
                </a:solidFill>
              </a:rPr>
              <a:t>T:  This is ___________.</a:t>
            </a:r>
            <a:endParaRPr lang="ko-KR" altLang="en-US" sz="5400" dirty="0">
              <a:solidFill>
                <a:srgbClr val="C00000"/>
              </a:solidFill>
            </a:endParaRPr>
          </a:p>
        </p:txBody>
      </p:sp>
      <p:sp>
        <p:nvSpPr>
          <p:cNvPr id="2" name="타원 1">
            <a:hlinkClick r:id="rId3" action="ppaction://hlinksldjump"/>
          </p:cNvPr>
          <p:cNvSpPr/>
          <p:nvPr/>
        </p:nvSpPr>
        <p:spPr>
          <a:xfrm>
            <a:off x="9809017" y="4821381"/>
            <a:ext cx="1800000" cy="180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phon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95" y="404243"/>
            <a:ext cx="3323842" cy="22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7.40741E-7 L -0.01797 0.00162 L 0.03802 -0.00162 L -0.01172 7.40741E-7 L 0.03985 -0.00162 L -0.0108 0.00162 L 0.03802 -0.00162 L -0.00625 0.00324 " pathEditMode="fixed" ptsTypes="AAAAAAAA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213</Words>
  <Application>Microsoft Office PowerPoint</Application>
  <PresentationFormat>와이드스크린</PresentationFormat>
  <Paragraphs>72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맑은 고딕</vt:lpstr>
      <vt:lpstr>Aharoni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Prepare:</vt:lpstr>
      <vt:lpstr>Rules: 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user</cp:lastModifiedBy>
  <cp:revision>17</cp:revision>
  <dcterms:created xsi:type="dcterms:W3CDTF">2016-10-04T11:16:51Z</dcterms:created>
  <dcterms:modified xsi:type="dcterms:W3CDTF">2017-02-24T01:58:03Z</dcterms:modified>
</cp:coreProperties>
</file>