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96F3-9AB5-45DB-B2D5-E37C680F865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4B7-A686-43B1-9F4D-EA69398C26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96F3-9AB5-45DB-B2D5-E37C680F865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4B7-A686-43B1-9F4D-EA69398C26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96F3-9AB5-45DB-B2D5-E37C680F865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4B7-A686-43B1-9F4D-EA69398C26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96F3-9AB5-45DB-B2D5-E37C680F865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4B7-A686-43B1-9F4D-EA69398C26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96F3-9AB5-45DB-B2D5-E37C680F865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4B7-A686-43B1-9F4D-EA69398C26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96F3-9AB5-45DB-B2D5-E37C680F865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4B7-A686-43B1-9F4D-EA69398C26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96F3-9AB5-45DB-B2D5-E37C680F865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4B7-A686-43B1-9F4D-EA69398C26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96F3-9AB5-45DB-B2D5-E37C680F865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4B7-A686-43B1-9F4D-EA69398C26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96F3-9AB5-45DB-B2D5-E37C680F865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4B7-A686-43B1-9F4D-EA69398C26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96F3-9AB5-45DB-B2D5-E37C680F865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4B7-A686-43B1-9F4D-EA69398C26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96F3-9AB5-45DB-B2D5-E37C680F865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4B7-A686-43B1-9F4D-EA69398C26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F96F3-9AB5-45DB-B2D5-E37C680F865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DF4B7-A686-43B1-9F4D-EA69398C26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Find</a:t>
            </a:r>
            <a:r>
              <a:rPr lang="ko-KR" altLang="en-US" dirty="0" smtClean="0"/>
              <a:t> </a:t>
            </a:r>
            <a:r>
              <a:rPr lang="en-US" altLang="ko-KR" dirty="0" smtClean="0"/>
              <a:t>Your Piece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407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Use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Print the following on multiple colors of paper</a:t>
            </a:r>
          </a:p>
          <a:p>
            <a:r>
              <a:rPr lang="en-US" altLang="ko-KR" dirty="0" smtClean="0"/>
              <a:t>Give each student a piece of a circle.  (like the story in lesson 10)</a:t>
            </a:r>
          </a:p>
          <a:p>
            <a:r>
              <a:rPr lang="en-US" altLang="ko-KR" dirty="0" smtClean="0"/>
              <a:t>Students must search for their matching piece. </a:t>
            </a:r>
          </a:p>
          <a:p>
            <a:r>
              <a:rPr lang="en-US" altLang="ko-KR" dirty="0"/>
              <a:t> </a:t>
            </a:r>
            <a:endParaRPr lang="en-US" altLang="ko-KR" dirty="0" smtClean="0"/>
          </a:p>
          <a:p>
            <a:r>
              <a:rPr lang="en-US" altLang="ko-KR" dirty="0" smtClean="0"/>
              <a:t>I use this game to </a:t>
            </a:r>
            <a:r>
              <a:rPr lang="en-US" altLang="ko-KR" smtClean="0"/>
              <a:t>organize groups.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26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989" y="3504721"/>
            <a:ext cx="3460799" cy="335327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0"/>
            <a:ext cx="3827779" cy="3532807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15388" y="3212976"/>
            <a:ext cx="3888432" cy="376232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1054" y="188640"/>
            <a:ext cx="3326764" cy="347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48</Words>
  <Application>Microsoft Office PowerPoint</Application>
  <PresentationFormat>화면 슬라이드 쇼(4:3)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Find Your Piece </vt:lpstr>
      <vt:lpstr>How to Use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8</cp:revision>
  <dcterms:created xsi:type="dcterms:W3CDTF">2015-10-26T00:06:08Z</dcterms:created>
  <dcterms:modified xsi:type="dcterms:W3CDTF">2017-02-27T04:35:48Z</dcterms:modified>
</cp:coreProperties>
</file>