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2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4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9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7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6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9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6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8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4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2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319E-CAD7-4455-AE64-14FCF4FC570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A5270-5567-4FC0-ACCD-7816B74D9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6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 usually bake </a:t>
            </a:r>
            <a:r>
              <a:rPr lang="en-US" altLang="ko-KR" dirty="0" smtClean="0"/>
              <a:t>cake</a:t>
            </a:r>
            <a:r>
              <a:rPr lang="ko-KR" altLang="en-US" dirty="0" smtClean="0"/>
              <a:t> </a:t>
            </a:r>
            <a:r>
              <a:rPr lang="en-US" altLang="ko-KR" dirty="0" smtClean="0"/>
              <a:t>with my mom.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3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on Christmas?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29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at night?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880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at school?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882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at </a:t>
            </a:r>
            <a:r>
              <a:rPr lang="en-US" smtClean="0"/>
              <a:t>grandma’s house?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66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직선 연결선 21"/>
          <p:cNvCxnSpPr/>
          <p:nvPr/>
        </p:nvCxnSpPr>
        <p:spPr>
          <a:xfrm>
            <a:off x="1610809" y="4500637"/>
            <a:ext cx="9093669" cy="4063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(How Often): 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 rot="19587717">
            <a:off x="878762" y="3246187"/>
            <a:ext cx="1801091" cy="54350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타원 3"/>
          <p:cNvSpPr/>
          <p:nvPr/>
        </p:nvSpPr>
        <p:spPr>
          <a:xfrm>
            <a:off x="838200" y="4130171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타원 5"/>
          <p:cNvSpPr/>
          <p:nvPr/>
        </p:nvSpPr>
        <p:spPr>
          <a:xfrm>
            <a:off x="2763982" y="4130171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>
          <a:xfrm>
            <a:off x="3726873" y="4130171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</a:t>
            </a:r>
            <a:endParaRPr lang="en-US" dirty="0"/>
          </a:p>
        </p:txBody>
      </p:sp>
      <p:sp>
        <p:nvSpPr>
          <p:cNvPr id="10" name="타원 9"/>
          <p:cNvSpPr/>
          <p:nvPr/>
        </p:nvSpPr>
        <p:spPr>
          <a:xfrm>
            <a:off x="6625937" y="4130028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2" name="타원 11"/>
          <p:cNvSpPr/>
          <p:nvPr/>
        </p:nvSpPr>
        <p:spPr>
          <a:xfrm>
            <a:off x="8562110" y="4165812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3" name="타원 12"/>
          <p:cNvSpPr/>
          <p:nvPr/>
        </p:nvSpPr>
        <p:spPr>
          <a:xfrm>
            <a:off x="9535392" y="4180814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내용 개체 틀 2"/>
          <p:cNvSpPr txBox="1">
            <a:spLocks/>
          </p:cNvSpPr>
          <p:nvPr/>
        </p:nvSpPr>
        <p:spPr>
          <a:xfrm rot="19587717">
            <a:off x="10733375" y="3289135"/>
            <a:ext cx="1801091" cy="54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 rot="19587717">
            <a:off x="2881313" y="3279231"/>
            <a:ext cx="1801091" cy="54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 rot="19587717">
            <a:off x="3932791" y="3289135"/>
            <a:ext cx="1801091" cy="54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FBC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Often </a:t>
            </a:r>
            <a:endParaRPr lang="en-US" b="1" dirty="0">
              <a:solidFill>
                <a:srgbClr val="FBC8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 rot="19587717">
            <a:off x="6636544" y="3191500"/>
            <a:ext cx="1801091" cy="5435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Sometimes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내용 개체 틀 2"/>
          <p:cNvSpPr txBox="1">
            <a:spLocks/>
          </p:cNvSpPr>
          <p:nvPr/>
        </p:nvSpPr>
        <p:spPr>
          <a:xfrm rot="19587717">
            <a:off x="8484932" y="3227456"/>
            <a:ext cx="2017304" cy="5435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Occasionally</a:t>
            </a:r>
            <a:endParaRPr lang="en-US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내용 개체 틀 2"/>
          <p:cNvSpPr txBox="1">
            <a:spLocks/>
          </p:cNvSpPr>
          <p:nvPr/>
        </p:nvSpPr>
        <p:spPr>
          <a:xfrm rot="19587717">
            <a:off x="9602690" y="2914514"/>
            <a:ext cx="2781814" cy="54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Seldom / rarely 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타원 35"/>
          <p:cNvSpPr/>
          <p:nvPr/>
        </p:nvSpPr>
        <p:spPr>
          <a:xfrm>
            <a:off x="10508674" y="4164181"/>
            <a:ext cx="772609" cy="748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/>
      <p:bldP spid="27" grpId="0"/>
      <p:bldP spid="29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Scattegory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Rules: 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your answer to the question.  </a:t>
            </a:r>
          </a:p>
          <a:p>
            <a:pPr lvl="1"/>
            <a:r>
              <a:rPr lang="en-US" dirty="0" smtClean="0"/>
              <a:t>Make a different answer for usually, sometimes, never.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Take up the Answers</a:t>
            </a:r>
          </a:p>
          <a:p>
            <a:pPr lvl="1"/>
            <a:r>
              <a:rPr lang="en-US" dirty="0" smtClean="0"/>
              <a:t>If you have the same answer, you don’t get the points.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Write on your whiteboard:  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18808" y="1839190"/>
            <a:ext cx="5441373" cy="4140345"/>
          </a:xfrm>
          <a:solidFill>
            <a:schemeClr val="tx1">
              <a:lumMod val="95000"/>
            </a:schemeClr>
          </a:solidFill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Usually: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Sometimes: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Never: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Scattegory</a:t>
            </a:r>
            <a:r>
              <a:rPr lang="en-US" dirty="0" smtClean="0"/>
              <a:t>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on the weekend?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551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on your birthday?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812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weekdays?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11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boa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39806"/>
            <a:ext cx="9144000" cy="2387600"/>
          </a:xfrm>
        </p:spPr>
        <p:txBody>
          <a:bodyPr anchor="ctr"/>
          <a:lstStyle/>
          <a:p>
            <a:r>
              <a:rPr lang="en-US" dirty="0" smtClean="0"/>
              <a:t>What do you do on </a:t>
            </a:r>
            <a:r>
              <a:rPr lang="en-US" dirty="0" err="1" smtClean="0"/>
              <a:t>Chuseok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441123" y="4627406"/>
            <a:ext cx="5309754" cy="39140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폭발 2 4"/>
          <p:cNvSpPr/>
          <p:nvPr/>
        </p:nvSpPr>
        <p:spPr>
          <a:xfrm>
            <a:off x="3441123" y="1845522"/>
            <a:ext cx="5870864" cy="3799621"/>
          </a:xfrm>
          <a:prstGeom prst="irregularSeal2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5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149</Words>
  <Application>Microsoft Office PowerPoint</Application>
  <PresentationFormat>와이드스크린</PresentationFormat>
  <Paragraphs>46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맑은 고딕</vt:lpstr>
      <vt:lpstr>Arial</vt:lpstr>
      <vt:lpstr>Calibri</vt:lpstr>
      <vt:lpstr>Calibri Light</vt:lpstr>
      <vt:lpstr>Office Theme</vt:lpstr>
      <vt:lpstr>I usually bake cake with my mom.</vt:lpstr>
      <vt:lpstr>Frequency (How Often):  </vt:lpstr>
      <vt:lpstr>Scattegory Rules: </vt:lpstr>
      <vt:lpstr>Write on your whiteboard:  </vt:lpstr>
      <vt:lpstr>Scattegory Game</vt:lpstr>
      <vt:lpstr>What do you do on the weekend? </vt:lpstr>
      <vt:lpstr>What do you do on your birthday? </vt:lpstr>
      <vt:lpstr>What do you do weekdays? </vt:lpstr>
      <vt:lpstr>What do you do on Chuseok? </vt:lpstr>
      <vt:lpstr>What do you do on Christmas? </vt:lpstr>
      <vt:lpstr>What do you do at night? </vt:lpstr>
      <vt:lpstr>What do you do at school? </vt:lpstr>
      <vt:lpstr>What do you do at grandma’s house?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usually brush my teeth</dc:title>
  <dc:creator>user</dc:creator>
  <cp:lastModifiedBy>user</cp:lastModifiedBy>
  <cp:revision>11</cp:revision>
  <dcterms:created xsi:type="dcterms:W3CDTF">2016-10-18T06:56:43Z</dcterms:created>
  <dcterms:modified xsi:type="dcterms:W3CDTF">2017-02-24T02:00:58Z</dcterms:modified>
</cp:coreProperties>
</file>