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221" autoAdjust="0"/>
    <p:restoredTop sz="94660"/>
  </p:normalViewPr>
  <p:slideViewPr>
    <p:cSldViewPr snapToGrid="0">
      <p:cViewPr varScale="1">
        <p:scale>
          <a:sx n="92" d="100"/>
          <a:sy n="92" d="100"/>
        </p:scale>
        <p:origin x="87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0CB03-A3CE-4B04-B072-91B8663E6F04}" type="datetimeFigureOut">
              <a:rPr lang="ko-KR" altLang="en-US" smtClean="0"/>
              <a:t>2017-02-24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A1742-9566-4BEC-9C01-11F8C757E94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755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0CB03-A3CE-4B04-B072-91B8663E6F04}" type="datetimeFigureOut">
              <a:rPr lang="ko-KR" altLang="en-US" smtClean="0"/>
              <a:t>2017-02-24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A1742-9566-4BEC-9C01-11F8C757E94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8829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0CB03-A3CE-4B04-B072-91B8663E6F04}" type="datetimeFigureOut">
              <a:rPr lang="ko-KR" altLang="en-US" smtClean="0"/>
              <a:t>2017-02-24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A1742-9566-4BEC-9C01-11F8C757E94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6132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0CB03-A3CE-4B04-B072-91B8663E6F04}" type="datetimeFigureOut">
              <a:rPr lang="ko-KR" altLang="en-US" smtClean="0"/>
              <a:t>2017-02-24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A1742-9566-4BEC-9C01-11F8C757E94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6550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0CB03-A3CE-4B04-B072-91B8663E6F04}" type="datetimeFigureOut">
              <a:rPr lang="ko-KR" altLang="en-US" smtClean="0"/>
              <a:t>2017-02-24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A1742-9566-4BEC-9C01-11F8C757E94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9139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0CB03-A3CE-4B04-B072-91B8663E6F04}" type="datetimeFigureOut">
              <a:rPr lang="ko-KR" altLang="en-US" smtClean="0"/>
              <a:t>2017-02-24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A1742-9566-4BEC-9C01-11F8C757E94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3462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0CB03-A3CE-4B04-B072-91B8663E6F04}" type="datetimeFigureOut">
              <a:rPr lang="ko-KR" altLang="en-US" smtClean="0"/>
              <a:t>2017-02-24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A1742-9566-4BEC-9C01-11F8C757E94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2261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0CB03-A3CE-4B04-B072-91B8663E6F04}" type="datetimeFigureOut">
              <a:rPr lang="ko-KR" altLang="en-US" smtClean="0"/>
              <a:t>2017-02-24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A1742-9566-4BEC-9C01-11F8C757E94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1939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0CB03-A3CE-4B04-B072-91B8663E6F04}" type="datetimeFigureOut">
              <a:rPr lang="ko-KR" altLang="en-US" smtClean="0"/>
              <a:t>2017-02-24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A1742-9566-4BEC-9C01-11F8C757E94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7991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0CB03-A3CE-4B04-B072-91B8663E6F04}" type="datetimeFigureOut">
              <a:rPr lang="ko-KR" altLang="en-US" smtClean="0"/>
              <a:t>2017-02-24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A1742-9566-4BEC-9C01-11F8C757E94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5226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0CB03-A3CE-4B04-B072-91B8663E6F04}" type="datetimeFigureOut">
              <a:rPr lang="ko-KR" altLang="en-US" smtClean="0"/>
              <a:t>2017-02-24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A1742-9566-4BEC-9C01-11F8C757E94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8784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0CB03-A3CE-4B04-B072-91B8663E6F04}" type="datetimeFigureOut">
              <a:rPr lang="ko-KR" altLang="en-US" smtClean="0"/>
              <a:t>2017-02-24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A1742-9566-4BEC-9C01-11F8C757E94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8341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How</a:t>
            </a:r>
            <a:r>
              <a:rPr lang="ko-KR" altLang="en-US" dirty="0" smtClean="0"/>
              <a:t> </a:t>
            </a:r>
            <a:r>
              <a:rPr lang="en-US" altLang="ko-KR" dirty="0" smtClean="0"/>
              <a:t>much are these?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Amazon Game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5169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" y="204787"/>
            <a:ext cx="12096750" cy="6448425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9071263" y="2670464"/>
            <a:ext cx="2992582" cy="97335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They’re $38</a:t>
            </a:r>
            <a:endParaRPr lang="en-US" sz="3200" dirty="0"/>
          </a:p>
        </p:txBody>
      </p:sp>
      <p:sp>
        <p:nvSpPr>
          <p:cNvPr id="7" name="직사각형 6"/>
          <p:cNvSpPr/>
          <p:nvPr/>
        </p:nvSpPr>
        <p:spPr>
          <a:xfrm>
            <a:off x="9341427" y="1664223"/>
            <a:ext cx="2265218" cy="820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$61.13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이중 물결 7"/>
          <p:cNvSpPr/>
          <p:nvPr/>
        </p:nvSpPr>
        <p:spPr>
          <a:xfrm>
            <a:off x="1849581" y="4890113"/>
            <a:ext cx="3699163" cy="1392382"/>
          </a:xfrm>
          <a:prstGeom prst="double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Cheap 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626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093352" cy="6815246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8645236" y="2192482"/>
            <a:ext cx="2992582" cy="97335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They’re $19  </a:t>
            </a:r>
            <a:endParaRPr lang="en-US" sz="3200" dirty="0"/>
          </a:p>
        </p:txBody>
      </p:sp>
      <p:sp>
        <p:nvSpPr>
          <p:cNvPr id="7" name="직사각형 6"/>
          <p:cNvSpPr/>
          <p:nvPr/>
        </p:nvSpPr>
        <p:spPr>
          <a:xfrm>
            <a:off x="1091046" y="2344956"/>
            <a:ext cx="2265218" cy="820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$24.99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이중 물결 7"/>
          <p:cNvSpPr/>
          <p:nvPr/>
        </p:nvSpPr>
        <p:spPr>
          <a:xfrm>
            <a:off x="7834745" y="4765422"/>
            <a:ext cx="3699163" cy="1392382"/>
          </a:xfrm>
          <a:prstGeom prst="double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Cheap 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126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124"/>
            <a:ext cx="12292445" cy="5175270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8645236" y="2192482"/>
            <a:ext cx="2992582" cy="97335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They’re $11.50 </a:t>
            </a:r>
            <a:endParaRPr lang="en-US" sz="3200" dirty="0"/>
          </a:p>
        </p:txBody>
      </p:sp>
      <p:sp>
        <p:nvSpPr>
          <p:cNvPr id="7" name="직사각형 6"/>
          <p:cNvSpPr/>
          <p:nvPr/>
        </p:nvSpPr>
        <p:spPr>
          <a:xfrm>
            <a:off x="5569527" y="2344956"/>
            <a:ext cx="2265218" cy="820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$9.99 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이중 물결 7"/>
          <p:cNvSpPr/>
          <p:nvPr/>
        </p:nvSpPr>
        <p:spPr>
          <a:xfrm>
            <a:off x="7834745" y="4765422"/>
            <a:ext cx="3699163" cy="1392382"/>
          </a:xfrm>
          <a:prstGeom prst="double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Expensive 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987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7213"/>
            <a:ext cx="12192000" cy="4724400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8645236" y="2192482"/>
            <a:ext cx="2992582" cy="97335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They’re $26.30</a:t>
            </a:r>
            <a:endParaRPr lang="en-US" sz="3200" dirty="0"/>
          </a:p>
        </p:txBody>
      </p:sp>
      <p:sp>
        <p:nvSpPr>
          <p:cNvPr id="7" name="직사각형 6"/>
          <p:cNvSpPr/>
          <p:nvPr/>
        </p:nvSpPr>
        <p:spPr>
          <a:xfrm>
            <a:off x="5569527" y="2098964"/>
            <a:ext cx="2265218" cy="820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$10.99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이중 물결 7"/>
          <p:cNvSpPr/>
          <p:nvPr/>
        </p:nvSpPr>
        <p:spPr>
          <a:xfrm>
            <a:off x="7834745" y="4765422"/>
            <a:ext cx="3699163" cy="1392382"/>
          </a:xfrm>
          <a:prstGeom prst="double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Expensive 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049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510655" cy="6842131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8645236" y="2192482"/>
            <a:ext cx="2992582" cy="97335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They’re $6.99</a:t>
            </a:r>
            <a:endParaRPr lang="en-US" sz="3200" dirty="0"/>
          </a:p>
        </p:txBody>
      </p:sp>
      <p:sp>
        <p:nvSpPr>
          <p:cNvPr id="7" name="직사각형 6"/>
          <p:cNvSpPr/>
          <p:nvPr/>
        </p:nvSpPr>
        <p:spPr>
          <a:xfrm>
            <a:off x="1454727" y="2755396"/>
            <a:ext cx="2265218" cy="820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$7.74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이중 물결 7"/>
          <p:cNvSpPr/>
          <p:nvPr/>
        </p:nvSpPr>
        <p:spPr>
          <a:xfrm>
            <a:off x="7834745" y="4765422"/>
            <a:ext cx="3699163" cy="1392382"/>
          </a:xfrm>
          <a:prstGeom prst="double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Cheap 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642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12372975" cy="4876800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8645236" y="2192482"/>
            <a:ext cx="2992582" cy="97335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They’re $48.65 </a:t>
            </a:r>
            <a:endParaRPr lang="en-US" sz="3200" dirty="0"/>
          </a:p>
        </p:txBody>
      </p:sp>
      <p:sp>
        <p:nvSpPr>
          <p:cNvPr id="7" name="직사각형 6"/>
          <p:cNvSpPr/>
          <p:nvPr/>
        </p:nvSpPr>
        <p:spPr>
          <a:xfrm>
            <a:off x="5569527" y="2098964"/>
            <a:ext cx="2265218" cy="820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$24.99 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이중 물결 7"/>
          <p:cNvSpPr/>
          <p:nvPr/>
        </p:nvSpPr>
        <p:spPr>
          <a:xfrm>
            <a:off x="7834745" y="4765422"/>
            <a:ext cx="3699163" cy="1392382"/>
          </a:xfrm>
          <a:prstGeom prst="double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Expensive 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299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3437"/>
            <a:ext cx="12363450" cy="5191125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8645236" y="2192482"/>
            <a:ext cx="2992582" cy="97335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They’re $4.99 </a:t>
            </a:r>
            <a:endParaRPr lang="en-US" sz="3200" dirty="0"/>
          </a:p>
        </p:txBody>
      </p:sp>
      <p:sp>
        <p:nvSpPr>
          <p:cNvPr id="7" name="직사각형 6"/>
          <p:cNvSpPr/>
          <p:nvPr/>
        </p:nvSpPr>
        <p:spPr>
          <a:xfrm>
            <a:off x="5569527" y="2098964"/>
            <a:ext cx="2265218" cy="820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$9.00 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이중 물결 7"/>
          <p:cNvSpPr/>
          <p:nvPr/>
        </p:nvSpPr>
        <p:spPr>
          <a:xfrm>
            <a:off x="7834745" y="4765422"/>
            <a:ext cx="3699163" cy="1392382"/>
          </a:xfrm>
          <a:prstGeom prst="double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Cheap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216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7556"/>
            <a:ext cx="12030075" cy="5124450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8645236" y="2192482"/>
            <a:ext cx="2992582" cy="97335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They’re $9.99 </a:t>
            </a:r>
            <a:endParaRPr lang="en-US" sz="3200" dirty="0"/>
          </a:p>
        </p:txBody>
      </p:sp>
      <p:sp>
        <p:nvSpPr>
          <p:cNvPr id="7" name="직사각형 6"/>
          <p:cNvSpPr/>
          <p:nvPr/>
        </p:nvSpPr>
        <p:spPr>
          <a:xfrm>
            <a:off x="5569527" y="2098964"/>
            <a:ext cx="2265218" cy="820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$5.47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이중 물결 7"/>
          <p:cNvSpPr/>
          <p:nvPr/>
        </p:nvSpPr>
        <p:spPr>
          <a:xfrm>
            <a:off x="7834745" y="4765422"/>
            <a:ext cx="3699163" cy="1392382"/>
          </a:xfrm>
          <a:prstGeom prst="double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Expensive 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046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5956"/>
            <a:ext cx="12192000" cy="5211847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8645236" y="2192482"/>
            <a:ext cx="2992582" cy="97335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They’re $8.64 </a:t>
            </a:r>
            <a:endParaRPr lang="en-US" sz="3200" dirty="0"/>
          </a:p>
        </p:txBody>
      </p:sp>
      <p:sp>
        <p:nvSpPr>
          <p:cNvPr id="7" name="직사각형 6"/>
          <p:cNvSpPr/>
          <p:nvPr/>
        </p:nvSpPr>
        <p:spPr>
          <a:xfrm>
            <a:off x="5569527" y="2098964"/>
            <a:ext cx="2265218" cy="820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$5.92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이중 물결 7"/>
          <p:cNvSpPr/>
          <p:nvPr/>
        </p:nvSpPr>
        <p:spPr>
          <a:xfrm>
            <a:off x="7834745" y="4765422"/>
            <a:ext cx="3699163" cy="1392382"/>
          </a:xfrm>
          <a:prstGeom prst="double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Expensive 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818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871537"/>
            <a:ext cx="12115800" cy="5114925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8645236" y="2192482"/>
            <a:ext cx="2992582" cy="97335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They’re $12.44  </a:t>
            </a:r>
            <a:endParaRPr lang="en-US" sz="3200" dirty="0"/>
          </a:p>
        </p:txBody>
      </p:sp>
      <p:sp>
        <p:nvSpPr>
          <p:cNvPr id="7" name="직사각형 6"/>
          <p:cNvSpPr/>
          <p:nvPr/>
        </p:nvSpPr>
        <p:spPr>
          <a:xfrm>
            <a:off x="5569527" y="2098964"/>
            <a:ext cx="2265218" cy="820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$9.99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이중 물결 7"/>
          <p:cNvSpPr/>
          <p:nvPr/>
        </p:nvSpPr>
        <p:spPr>
          <a:xfrm>
            <a:off x="7834745" y="4765422"/>
            <a:ext cx="3699163" cy="1392382"/>
          </a:xfrm>
          <a:prstGeom prst="double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Expensive 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947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Rules: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Use the dialogue and guess if its too cheap or expensive</a:t>
            </a:r>
          </a:p>
          <a:p>
            <a:pPr marL="0" indent="0">
              <a:buNone/>
            </a:pPr>
            <a:r>
              <a:rPr lang="en-US" altLang="ko-KR" dirty="0" smtClean="0">
                <a:solidFill>
                  <a:srgbClr val="C00000"/>
                </a:solidFill>
              </a:rPr>
              <a:t>	</a:t>
            </a:r>
            <a:r>
              <a:rPr lang="en-US" altLang="ko-KR" dirty="0" err="1" smtClean="0">
                <a:solidFill>
                  <a:srgbClr val="C00000"/>
                </a:solidFill>
              </a:rPr>
              <a:t>Ss</a:t>
            </a:r>
            <a:r>
              <a:rPr lang="en-US" altLang="ko-KR" dirty="0" smtClean="0">
                <a:solidFill>
                  <a:srgbClr val="C00000"/>
                </a:solidFill>
              </a:rPr>
              <a:t>:  How much are these?</a:t>
            </a:r>
          </a:p>
          <a:p>
            <a:pPr marL="0" indent="0">
              <a:buNone/>
            </a:pPr>
            <a:r>
              <a:rPr lang="en-US" altLang="ko-KR" dirty="0" smtClean="0">
                <a:solidFill>
                  <a:srgbClr val="0070C0"/>
                </a:solidFill>
              </a:rPr>
              <a:t>	T</a:t>
            </a:r>
            <a:r>
              <a:rPr lang="en-US" altLang="ko-KR" dirty="0" smtClean="0">
                <a:solidFill>
                  <a:srgbClr val="0070C0"/>
                </a:solidFill>
              </a:rPr>
              <a:t>:  They’re __________.  </a:t>
            </a:r>
          </a:p>
          <a:p>
            <a:pPr marL="0" indent="0">
              <a:buNone/>
            </a:pPr>
            <a:r>
              <a:rPr lang="en-US" altLang="ko-KR" dirty="0" smtClean="0">
                <a:solidFill>
                  <a:srgbClr val="C00000"/>
                </a:solidFill>
              </a:rPr>
              <a:t>	</a:t>
            </a:r>
            <a:r>
              <a:rPr lang="en-US" altLang="ko-KR" dirty="0" err="1" smtClean="0">
                <a:solidFill>
                  <a:srgbClr val="C00000"/>
                </a:solidFill>
              </a:rPr>
              <a:t>Ss</a:t>
            </a:r>
            <a:r>
              <a:rPr lang="en-US" altLang="ko-KR" dirty="0" smtClean="0">
                <a:solidFill>
                  <a:srgbClr val="C00000"/>
                </a:solidFill>
              </a:rPr>
              <a:t>:  They’re cheap  OR  They’re expensive</a:t>
            </a:r>
          </a:p>
          <a:p>
            <a:endParaRPr lang="en-US" altLang="ko-KR" dirty="0" smtClean="0"/>
          </a:p>
          <a:p>
            <a:pPr marL="0" indent="0">
              <a:buNone/>
            </a:pPr>
            <a:r>
              <a:rPr lang="en-US" altLang="ko-KR" dirty="0" smtClean="0"/>
              <a:t>    * Show the real price * </a:t>
            </a:r>
          </a:p>
          <a:p>
            <a:r>
              <a:rPr lang="en-US" altLang="ko-KR" dirty="0" smtClean="0"/>
              <a:t>If </a:t>
            </a:r>
            <a:r>
              <a:rPr lang="en-US" altLang="ko-KR" dirty="0"/>
              <a:t>you are wrong, sit down. </a:t>
            </a:r>
            <a:endParaRPr lang="en-US" altLang="ko-KR" dirty="0" smtClean="0"/>
          </a:p>
          <a:p>
            <a:r>
              <a:rPr lang="en-US" altLang="ko-KR" dirty="0" smtClean="0"/>
              <a:t>Go until one student remains. </a:t>
            </a:r>
            <a:endParaRPr lang="en-US" altLang="ko-KR" dirty="0"/>
          </a:p>
          <a:p>
            <a:pPr marL="0" indent="0">
              <a:buNone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9858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102"/>
            <a:ext cx="12192000" cy="4432610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8645236" y="2192482"/>
            <a:ext cx="3241964" cy="97335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They’re $115.18 </a:t>
            </a:r>
            <a:endParaRPr lang="en-US" sz="3200" dirty="0"/>
          </a:p>
        </p:txBody>
      </p:sp>
      <p:sp>
        <p:nvSpPr>
          <p:cNvPr id="7" name="직사각형 6"/>
          <p:cNvSpPr/>
          <p:nvPr/>
        </p:nvSpPr>
        <p:spPr>
          <a:xfrm>
            <a:off x="5569527" y="2098964"/>
            <a:ext cx="2265218" cy="820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$144.24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이중 물결 7"/>
          <p:cNvSpPr/>
          <p:nvPr/>
        </p:nvSpPr>
        <p:spPr>
          <a:xfrm>
            <a:off x="7834745" y="4765422"/>
            <a:ext cx="3699163" cy="1392382"/>
          </a:xfrm>
          <a:prstGeom prst="double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Cheap 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364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7" y="757237"/>
            <a:ext cx="11820525" cy="5343525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8645236" y="2192482"/>
            <a:ext cx="2992582" cy="97335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They’re $4.33</a:t>
            </a:r>
            <a:endParaRPr lang="en-US" sz="3200" dirty="0"/>
          </a:p>
        </p:txBody>
      </p:sp>
      <p:sp>
        <p:nvSpPr>
          <p:cNvPr id="7" name="직사각형 6"/>
          <p:cNvSpPr/>
          <p:nvPr/>
        </p:nvSpPr>
        <p:spPr>
          <a:xfrm>
            <a:off x="5569527" y="2098964"/>
            <a:ext cx="2265218" cy="820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$6.13 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이중 물결 7"/>
          <p:cNvSpPr/>
          <p:nvPr/>
        </p:nvSpPr>
        <p:spPr>
          <a:xfrm>
            <a:off x="7834745" y="4765422"/>
            <a:ext cx="3699163" cy="1392382"/>
          </a:xfrm>
          <a:prstGeom prst="double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Cheap 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293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58" y="0"/>
            <a:ext cx="10969338" cy="6750362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8645236" y="2192482"/>
            <a:ext cx="2992582" cy="97335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They’re $14.78  </a:t>
            </a:r>
            <a:endParaRPr lang="en-US" sz="3200" dirty="0"/>
          </a:p>
        </p:txBody>
      </p:sp>
      <p:sp>
        <p:nvSpPr>
          <p:cNvPr id="7" name="직사각형 6"/>
          <p:cNvSpPr/>
          <p:nvPr/>
        </p:nvSpPr>
        <p:spPr>
          <a:xfrm>
            <a:off x="550718" y="2755396"/>
            <a:ext cx="2265218" cy="820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$25.00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이중 물결 7"/>
          <p:cNvSpPr/>
          <p:nvPr/>
        </p:nvSpPr>
        <p:spPr>
          <a:xfrm>
            <a:off x="7834745" y="4765422"/>
            <a:ext cx="3699163" cy="1392382"/>
          </a:xfrm>
          <a:prstGeom prst="double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Cheap 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84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8532"/>
            <a:ext cx="11783291" cy="6789420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8645236" y="2192482"/>
            <a:ext cx="2992582" cy="97335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They’re $24.99 </a:t>
            </a:r>
            <a:endParaRPr lang="en-US" sz="3200" dirty="0"/>
          </a:p>
        </p:txBody>
      </p:sp>
      <p:sp>
        <p:nvSpPr>
          <p:cNvPr id="7" name="직사각형 6"/>
          <p:cNvSpPr/>
          <p:nvPr/>
        </p:nvSpPr>
        <p:spPr>
          <a:xfrm>
            <a:off x="1818409" y="2755396"/>
            <a:ext cx="2265218" cy="820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$29.98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이중 물결 7"/>
          <p:cNvSpPr/>
          <p:nvPr/>
        </p:nvSpPr>
        <p:spPr>
          <a:xfrm>
            <a:off x="7834745" y="4765422"/>
            <a:ext cx="3699163" cy="1392382"/>
          </a:xfrm>
          <a:prstGeom prst="double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Cheap 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206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2555"/>
            <a:ext cx="12192000" cy="5106450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8541326" y="3169227"/>
            <a:ext cx="2992582" cy="97335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They’re $5  </a:t>
            </a:r>
            <a:endParaRPr lang="en-US" sz="3200" dirty="0"/>
          </a:p>
        </p:txBody>
      </p:sp>
      <p:sp>
        <p:nvSpPr>
          <p:cNvPr id="7" name="직사각형 6"/>
          <p:cNvSpPr/>
          <p:nvPr/>
        </p:nvSpPr>
        <p:spPr>
          <a:xfrm>
            <a:off x="8905008" y="2135946"/>
            <a:ext cx="2265218" cy="820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$4.07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이중 물결 7"/>
          <p:cNvSpPr/>
          <p:nvPr/>
        </p:nvSpPr>
        <p:spPr>
          <a:xfrm>
            <a:off x="7834745" y="4765422"/>
            <a:ext cx="3699163" cy="1392382"/>
          </a:xfrm>
          <a:prstGeom prst="double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Expensive 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041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638"/>
            <a:ext cx="12365182" cy="5044920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8915400" y="1884145"/>
            <a:ext cx="2992582" cy="97335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They’re $38.47 </a:t>
            </a:r>
            <a:endParaRPr lang="en-US" sz="3200" dirty="0"/>
          </a:p>
        </p:txBody>
      </p:sp>
      <p:sp>
        <p:nvSpPr>
          <p:cNvPr id="7" name="직사각형 6"/>
          <p:cNvSpPr/>
          <p:nvPr/>
        </p:nvSpPr>
        <p:spPr>
          <a:xfrm>
            <a:off x="5569527" y="1884145"/>
            <a:ext cx="2265218" cy="820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$59.95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이중 물결 7"/>
          <p:cNvSpPr/>
          <p:nvPr/>
        </p:nvSpPr>
        <p:spPr>
          <a:xfrm>
            <a:off x="7834745" y="4765422"/>
            <a:ext cx="3699163" cy="1392382"/>
          </a:xfrm>
          <a:prstGeom prst="double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Cheap 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804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641"/>
            <a:ext cx="12334875" cy="5372100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8645236" y="2192482"/>
            <a:ext cx="2992582" cy="97335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They’re $9.99  </a:t>
            </a:r>
            <a:endParaRPr lang="en-US" sz="3200" dirty="0"/>
          </a:p>
        </p:txBody>
      </p:sp>
      <p:sp>
        <p:nvSpPr>
          <p:cNvPr id="7" name="직사각형 6"/>
          <p:cNvSpPr/>
          <p:nvPr/>
        </p:nvSpPr>
        <p:spPr>
          <a:xfrm>
            <a:off x="5569527" y="2098964"/>
            <a:ext cx="2265218" cy="820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$13.99 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이중 물결 7"/>
          <p:cNvSpPr/>
          <p:nvPr/>
        </p:nvSpPr>
        <p:spPr>
          <a:xfrm>
            <a:off x="7834745" y="4765422"/>
            <a:ext cx="3699163" cy="1392382"/>
          </a:xfrm>
          <a:prstGeom prst="double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Cheap 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231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76" y="0"/>
            <a:ext cx="9620250" cy="6858000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8645236" y="2192482"/>
            <a:ext cx="2992582" cy="97335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They’re $6.85  </a:t>
            </a:r>
            <a:endParaRPr lang="en-US" sz="3200" dirty="0"/>
          </a:p>
        </p:txBody>
      </p:sp>
      <p:sp>
        <p:nvSpPr>
          <p:cNvPr id="7" name="직사각형 6"/>
          <p:cNvSpPr/>
          <p:nvPr/>
        </p:nvSpPr>
        <p:spPr>
          <a:xfrm>
            <a:off x="488372" y="3688773"/>
            <a:ext cx="2265218" cy="820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$14.92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이중 물결 7"/>
          <p:cNvSpPr/>
          <p:nvPr/>
        </p:nvSpPr>
        <p:spPr>
          <a:xfrm>
            <a:off x="7834745" y="4765422"/>
            <a:ext cx="3699163" cy="1392382"/>
          </a:xfrm>
          <a:prstGeom prst="double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Cheap 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37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2609"/>
            <a:ext cx="12192000" cy="4254110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8707581" y="2317173"/>
            <a:ext cx="2992582" cy="97335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They’re $7.89 </a:t>
            </a:r>
            <a:endParaRPr lang="en-US" sz="3200" dirty="0"/>
          </a:p>
        </p:txBody>
      </p:sp>
      <p:sp>
        <p:nvSpPr>
          <p:cNvPr id="7" name="직사각형 6"/>
          <p:cNvSpPr/>
          <p:nvPr/>
        </p:nvSpPr>
        <p:spPr>
          <a:xfrm>
            <a:off x="5444836" y="2556164"/>
            <a:ext cx="2265218" cy="820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$9.45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이중 물결 7"/>
          <p:cNvSpPr/>
          <p:nvPr/>
        </p:nvSpPr>
        <p:spPr>
          <a:xfrm>
            <a:off x="7834745" y="4765422"/>
            <a:ext cx="3699163" cy="1392382"/>
          </a:xfrm>
          <a:prstGeom prst="double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Cheap 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27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0004"/>
            <a:ext cx="11906250" cy="5257800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8737888" y="1859358"/>
            <a:ext cx="2992582" cy="97335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They’re $18.36  </a:t>
            </a:r>
            <a:endParaRPr lang="en-US" sz="3200" dirty="0"/>
          </a:p>
        </p:txBody>
      </p:sp>
      <p:sp>
        <p:nvSpPr>
          <p:cNvPr id="7" name="직사각형 6"/>
          <p:cNvSpPr/>
          <p:nvPr/>
        </p:nvSpPr>
        <p:spPr>
          <a:xfrm>
            <a:off x="6380018" y="2011832"/>
            <a:ext cx="2265218" cy="820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$5.50 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이중 물결 7"/>
          <p:cNvSpPr/>
          <p:nvPr/>
        </p:nvSpPr>
        <p:spPr>
          <a:xfrm>
            <a:off x="7834745" y="4765422"/>
            <a:ext cx="3699163" cy="1392382"/>
          </a:xfrm>
          <a:prstGeom prst="double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Expensive 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534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419"/>
            <a:ext cx="12192000" cy="5117284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8645236" y="2192482"/>
            <a:ext cx="2992582" cy="97335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They’re $10  </a:t>
            </a:r>
            <a:endParaRPr lang="en-US" sz="3200" dirty="0"/>
          </a:p>
        </p:txBody>
      </p:sp>
      <p:sp>
        <p:nvSpPr>
          <p:cNvPr id="7" name="직사각형 6"/>
          <p:cNvSpPr/>
          <p:nvPr/>
        </p:nvSpPr>
        <p:spPr>
          <a:xfrm>
            <a:off x="5569527" y="2098964"/>
            <a:ext cx="2265218" cy="820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$13.49 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이중 물결 7"/>
          <p:cNvSpPr/>
          <p:nvPr/>
        </p:nvSpPr>
        <p:spPr>
          <a:xfrm>
            <a:off x="7834745" y="4765422"/>
            <a:ext cx="3699163" cy="1392382"/>
          </a:xfrm>
          <a:prstGeom prst="double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Cheap 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905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4338"/>
            <a:ext cx="9503352" cy="6902338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8645236" y="2192482"/>
            <a:ext cx="2992582" cy="97335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They’re $26.88  </a:t>
            </a:r>
            <a:endParaRPr lang="en-US" sz="3200" dirty="0"/>
          </a:p>
        </p:txBody>
      </p:sp>
      <p:sp>
        <p:nvSpPr>
          <p:cNvPr id="7" name="직사각형 6"/>
          <p:cNvSpPr/>
          <p:nvPr/>
        </p:nvSpPr>
        <p:spPr>
          <a:xfrm>
            <a:off x="342900" y="2996390"/>
            <a:ext cx="2265218" cy="820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$31.99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이중 물결 7"/>
          <p:cNvSpPr/>
          <p:nvPr/>
        </p:nvSpPr>
        <p:spPr>
          <a:xfrm>
            <a:off x="7834745" y="4765422"/>
            <a:ext cx="3699163" cy="1392382"/>
          </a:xfrm>
          <a:prstGeom prst="double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Cheap 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674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3" y="0"/>
            <a:ext cx="9532299" cy="6828559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8254216" y="2030483"/>
            <a:ext cx="2992582" cy="97335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They’re $24.55</a:t>
            </a:r>
            <a:endParaRPr lang="en-US" sz="3200" dirty="0"/>
          </a:p>
        </p:txBody>
      </p:sp>
      <p:sp>
        <p:nvSpPr>
          <p:cNvPr id="7" name="직사각형 6"/>
          <p:cNvSpPr/>
          <p:nvPr/>
        </p:nvSpPr>
        <p:spPr>
          <a:xfrm>
            <a:off x="218208" y="3003838"/>
            <a:ext cx="2265218" cy="820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$13.69 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이중 물결 7"/>
          <p:cNvSpPr/>
          <p:nvPr/>
        </p:nvSpPr>
        <p:spPr>
          <a:xfrm>
            <a:off x="7834745" y="4765422"/>
            <a:ext cx="3699163" cy="1392382"/>
          </a:xfrm>
          <a:prstGeom prst="double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Expensive 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116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8787"/>
            <a:ext cx="12192000" cy="5640659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8717972" y="1776846"/>
            <a:ext cx="2992582" cy="97335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They’re $16.22  </a:t>
            </a:r>
            <a:endParaRPr lang="en-US" sz="3200" dirty="0"/>
          </a:p>
        </p:txBody>
      </p:sp>
      <p:sp>
        <p:nvSpPr>
          <p:cNvPr id="7" name="직사각형 6"/>
          <p:cNvSpPr/>
          <p:nvPr/>
        </p:nvSpPr>
        <p:spPr>
          <a:xfrm>
            <a:off x="5663045" y="1929320"/>
            <a:ext cx="2265218" cy="820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$22.99 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이중 물결 7"/>
          <p:cNvSpPr/>
          <p:nvPr/>
        </p:nvSpPr>
        <p:spPr>
          <a:xfrm>
            <a:off x="7834745" y="4765422"/>
            <a:ext cx="3699163" cy="1392382"/>
          </a:xfrm>
          <a:prstGeom prst="double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Cheap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664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0479"/>
            <a:ext cx="12487275" cy="5267325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8738754" y="2022726"/>
            <a:ext cx="2992582" cy="97335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They’re $35.77</a:t>
            </a:r>
            <a:endParaRPr lang="en-US" sz="3200" dirty="0"/>
          </a:p>
        </p:txBody>
      </p:sp>
      <p:sp>
        <p:nvSpPr>
          <p:cNvPr id="7" name="직사각형 6"/>
          <p:cNvSpPr/>
          <p:nvPr/>
        </p:nvSpPr>
        <p:spPr>
          <a:xfrm>
            <a:off x="5569527" y="2098964"/>
            <a:ext cx="2265218" cy="820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$22.16 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이중 물결 7"/>
          <p:cNvSpPr/>
          <p:nvPr/>
        </p:nvSpPr>
        <p:spPr>
          <a:xfrm>
            <a:off x="7834745" y="4765422"/>
            <a:ext cx="3699163" cy="1392382"/>
          </a:xfrm>
          <a:prstGeom prst="double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Expensive 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822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8645"/>
            <a:ext cx="12506325" cy="5105400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8645236" y="2192482"/>
            <a:ext cx="2992582" cy="97335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They’re $59.89</a:t>
            </a:r>
            <a:endParaRPr lang="en-US" sz="3200" dirty="0"/>
          </a:p>
        </p:txBody>
      </p:sp>
      <p:sp>
        <p:nvSpPr>
          <p:cNvPr id="7" name="직사각형 6"/>
          <p:cNvSpPr/>
          <p:nvPr/>
        </p:nvSpPr>
        <p:spPr>
          <a:xfrm>
            <a:off x="5569527" y="2098964"/>
            <a:ext cx="2265218" cy="820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$41.25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이중 물결 7"/>
          <p:cNvSpPr/>
          <p:nvPr/>
        </p:nvSpPr>
        <p:spPr>
          <a:xfrm>
            <a:off x="7834745" y="4765422"/>
            <a:ext cx="3699163" cy="1392382"/>
          </a:xfrm>
          <a:prstGeom prst="double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Expensive 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190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29842"/>
            <a:ext cx="12192000" cy="4522392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8655627" y="2593919"/>
            <a:ext cx="2992582" cy="97335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They’re $5.63 </a:t>
            </a:r>
            <a:endParaRPr lang="en-US" sz="3200" dirty="0"/>
          </a:p>
        </p:txBody>
      </p:sp>
      <p:sp>
        <p:nvSpPr>
          <p:cNvPr id="7" name="직사각형 6"/>
          <p:cNvSpPr/>
          <p:nvPr/>
        </p:nvSpPr>
        <p:spPr>
          <a:xfrm>
            <a:off x="5476009" y="2670157"/>
            <a:ext cx="2265218" cy="820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$7.93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이중 물결 7"/>
          <p:cNvSpPr/>
          <p:nvPr/>
        </p:nvSpPr>
        <p:spPr>
          <a:xfrm>
            <a:off x="7834745" y="4765422"/>
            <a:ext cx="3699163" cy="1392382"/>
          </a:xfrm>
          <a:prstGeom prst="double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Cheap 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721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8292"/>
            <a:ext cx="12192000" cy="4073321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8634845" y="2310172"/>
            <a:ext cx="2992582" cy="97335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They’re $12.33  </a:t>
            </a:r>
            <a:endParaRPr lang="en-US" sz="3200" dirty="0"/>
          </a:p>
        </p:txBody>
      </p:sp>
      <p:sp>
        <p:nvSpPr>
          <p:cNvPr id="7" name="직사각형 6"/>
          <p:cNvSpPr/>
          <p:nvPr/>
        </p:nvSpPr>
        <p:spPr>
          <a:xfrm>
            <a:off x="5569527" y="2462646"/>
            <a:ext cx="2265218" cy="820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$37.71 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이중 물결 7"/>
          <p:cNvSpPr/>
          <p:nvPr/>
        </p:nvSpPr>
        <p:spPr>
          <a:xfrm>
            <a:off x="7834745" y="4765422"/>
            <a:ext cx="3699163" cy="1392382"/>
          </a:xfrm>
          <a:prstGeom prst="double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Cheap 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916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87563"/>
            <a:ext cx="12192000" cy="4833956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8645236" y="2192482"/>
            <a:ext cx="2992582" cy="97335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They’re $17.55 </a:t>
            </a:r>
            <a:endParaRPr lang="en-US" sz="3200" dirty="0"/>
          </a:p>
        </p:txBody>
      </p:sp>
      <p:sp>
        <p:nvSpPr>
          <p:cNvPr id="7" name="직사각형 6"/>
          <p:cNvSpPr/>
          <p:nvPr/>
        </p:nvSpPr>
        <p:spPr>
          <a:xfrm>
            <a:off x="5569527" y="2098964"/>
            <a:ext cx="2265218" cy="820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$14.74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이중 물결 7"/>
          <p:cNvSpPr/>
          <p:nvPr/>
        </p:nvSpPr>
        <p:spPr>
          <a:xfrm>
            <a:off x="7034645" y="4744641"/>
            <a:ext cx="3699163" cy="1392382"/>
          </a:xfrm>
          <a:prstGeom prst="double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Expensive 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461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6903"/>
            <a:ext cx="12192000" cy="4912493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8697191" y="1612286"/>
            <a:ext cx="2992582" cy="97335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They’re $8.96</a:t>
            </a:r>
            <a:endParaRPr lang="en-US" sz="3200" dirty="0"/>
          </a:p>
        </p:txBody>
      </p:sp>
      <p:sp>
        <p:nvSpPr>
          <p:cNvPr id="7" name="직사각형 6"/>
          <p:cNvSpPr/>
          <p:nvPr/>
        </p:nvSpPr>
        <p:spPr>
          <a:xfrm>
            <a:off x="5569527" y="1901536"/>
            <a:ext cx="2265218" cy="820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$23.99 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이중 물결 7"/>
          <p:cNvSpPr/>
          <p:nvPr/>
        </p:nvSpPr>
        <p:spPr>
          <a:xfrm>
            <a:off x="7834745" y="4765422"/>
            <a:ext cx="3699163" cy="1392382"/>
          </a:xfrm>
          <a:prstGeom prst="double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Cheap 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578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0138"/>
            <a:ext cx="11934825" cy="4181475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8645236" y="2192482"/>
            <a:ext cx="2992582" cy="97335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They’re $14.65 </a:t>
            </a:r>
            <a:endParaRPr lang="en-US" sz="3200" dirty="0"/>
          </a:p>
        </p:txBody>
      </p:sp>
      <p:sp>
        <p:nvSpPr>
          <p:cNvPr id="7" name="직사각형 6"/>
          <p:cNvSpPr/>
          <p:nvPr/>
        </p:nvSpPr>
        <p:spPr>
          <a:xfrm>
            <a:off x="5569527" y="2098964"/>
            <a:ext cx="2265218" cy="820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$7.47 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이중 물결 7"/>
          <p:cNvSpPr/>
          <p:nvPr/>
        </p:nvSpPr>
        <p:spPr>
          <a:xfrm>
            <a:off x="7834745" y="4765422"/>
            <a:ext cx="3699163" cy="1392382"/>
          </a:xfrm>
          <a:prstGeom prst="double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Expensive 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757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1603"/>
            <a:ext cx="12169765" cy="4933951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8645236" y="2192482"/>
            <a:ext cx="2992582" cy="97335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They’re $40  </a:t>
            </a:r>
            <a:endParaRPr lang="en-US" sz="3200" dirty="0"/>
          </a:p>
        </p:txBody>
      </p:sp>
      <p:sp>
        <p:nvSpPr>
          <p:cNvPr id="7" name="직사각형 6"/>
          <p:cNvSpPr/>
          <p:nvPr/>
        </p:nvSpPr>
        <p:spPr>
          <a:xfrm>
            <a:off x="5569527" y="2098964"/>
            <a:ext cx="2265218" cy="820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$56.99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이중 물결 7"/>
          <p:cNvSpPr/>
          <p:nvPr/>
        </p:nvSpPr>
        <p:spPr>
          <a:xfrm>
            <a:off x="7834745" y="4765422"/>
            <a:ext cx="3699163" cy="1392382"/>
          </a:xfrm>
          <a:prstGeom prst="double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Cheap 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141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4778"/>
            <a:ext cx="12458700" cy="5229225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8821882" y="1946490"/>
            <a:ext cx="2992582" cy="97335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They’re $29.99 </a:t>
            </a:r>
            <a:endParaRPr lang="en-US" sz="3200" dirty="0"/>
          </a:p>
        </p:txBody>
      </p:sp>
      <p:sp>
        <p:nvSpPr>
          <p:cNvPr id="7" name="직사각형 6"/>
          <p:cNvSpPr/>
          <p:nvPr/>
        </p:nvSpPr>
        <p:spPr>
          <a:xfrm>
            <a:off x="5569527" y="2098964"/>
            <a:ext cx="2265218" cy="820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$49.99 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이중 물결 7"/>
          <p:cNvSpPr/>
          <p:nvPr/>
        </p:nvSpPr>
        <p:spPr>
          <a:xfrm>
            <a:off x="7834745" y="4765422"/>
            <a:ext cx="3699163" cy="1392382"/>
          </a:xfrm>
          <a:prstGeom prst="double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Cheap 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645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871537"/>
            <a:ext cx="12163425" cy="5114925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8717973" y="1845124"/>
            <a:ext cx="2992582" cy="97335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They’re $9.33</a:t>
            </a:r>
            <a:endParaRPr lang="en-US" sz="3200" dirty="0"/>
          </a:p>
        </p:txBody>
      </p:sp>
      <p:sp>
        <p:nvSpPr>
          <p:cNvPr id="7" name="직사각형 6"/>
          <p:cNvSpPr/>
          <p:nvPr/>
        </p:nvSpPr>
        <p:spPr>
          <a:xfrm>
            <a:off x="5569527" y="1845124"/>
            <a:ext cx="2265218" cy="820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$14.99</a:t>
            </a:r>
          </a:p>
        </p:txBody>
      </p:sp>
      <p:sp>
        <p:nvSpPr>
          <p:cNvPr id="8" name="이중 물결 7"/>
          <p:cNvSpPr/>
          <p:nvPr/>
        </p:nvSpPr>
        <p:spPr>
          <a:xfrm>
            <a:off x="7834745" y="4765422"/>
            <a:ext cx="3699163" cy="1392382"/>
          </a:xfrm>
          <a:prstGeom prst="double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Cheap 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958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8645236" y="2192482"/>
            <a:ext cx="2992582" cy="97335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They’re $10  </a:t>
            </a:r>
            <a:endParaRPr lang="en-US" sz="3200" dirty="0"/>
          </a:p>
        </p:txBody>
      </p:sp>
      <p:sp>
        <p:nvSpPr>
          <p:cNvPr id="7" name="직사각형 6"/>
          <p:cNvSpPr/>
          <p:nvPr/>
        </p:nvSpPr>
        <p:spPr>
          <a:xfrm>
            <a:off x="5569527" y="2098964"/>
            <a:ext cx="2265218" cy="820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$13.49 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이중 물결 7"/>
          <p:cNvSpPr/>
          <p:nvPr/>
        </p:nvSpPr>
        <p:spPr>
          <a:xfrm>
            <a:off x="7834745" y="4765422"/>
            <a:ext cx="3699163" cy="1392382"/>
          </a:xfrm>
          <a:prstGeom prst="double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Expensive 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51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1201400" cy="6854425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8645236" y="2192482"/>
            <a:ext cx="2992582" cy="97335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They’re $25  </a:t>
            </a:r>
            <a:endParaRPr lang="en-US" sz="3200" dirty="0"/>
          </a:p>
        </p:txBody>
      </p:sp>
      <p:sp>
        <p:nvSpPr>
          <p:cNvPr id="7" name="직사각형 6"/>
          <p:cNvSpPr/>
          <p:nvPr/>
        </p:nvSpPr>
        <p:spPr>
          <a:xfrm>
            <a:off x="8801099" y="1151389"/>
            <a:ext cx="2265218" cy="820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$11.35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이중 물결 7"/>
          <p:cNvSpPr/>
          <p:nvPr/>
        </p:nvSpPr>
        <p:spPr>
          <a:xfrm>
            <a:off x="7834745" y="4765422"/>
            <a:ext cx="3699163" cy="1392382"/>
          </a:xfrm>
          <a:prstGeom prst="double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Expensive 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681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1100"/>
            <a:ext cx="12411075" cy="4495800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8626619" y="2509404"/>
            <a:ext cx="2992582" cy="97335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They’re $35  </a:t>
            </a:r>
            <a:endParaRPr lang="en-US" sz="3200" dirty="0"/>
          </a:p>
        </p:txBody>
      </p:sp>
      <p:sp>
        <p:nvSpPr>
          <p:cNvPr id="7" name="직사각형 6"/>
          <p:cNvSpPr/>
          <p:nvPr/>
        </p:nvSpPr>
        <p:spPr>
          <a:xfrm>
            <a:off x="5569527" y="2098964"/>
            <a:ext cx="2265218" cy="820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$7.37 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이중 물결 7"/>
          <p:cNvSpPr/>
          <p:nvPr/>
        </p:nvSpPr>
        <p:spPr>
          <a:xfrm>
            <a:off x="7834745" y="4765422"/>
            <a:ext cx="3699163" cy="1392382"/>
          </a:xfrm>
          <a:prstGeom prst="double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Expensive 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337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4593"/>
            <a:ext cx="12382500" cy="4667250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8686800" y="2602921"/>
            <a:ext cx="2992582" cy="97335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They’re $7  </a:t>
            </a:r>
            <a:endParaRPr lang="en-US" sz="3200" dirty="0"/>
          </a:p>
        </p:txBody>
      </p:sp>
      <p:sp>
        <p:nvSpPr>
          <p:cNvPr id="7" name="직사각형 6"/>
          <p:cNvSpPr/>
          <p:nvPr/>
        </p:nvSpPr>
        <p:spPr>
          <a:xfrm>
            <a:off x="5569527" y="2679159"/>
            <a:ext cx="2265218" cy="820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$9.47 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이중 물결 7"/>
          <p:cNvSpPr/>
          <p:nvPr/>
        </p:nvSpPr>
        <p:spPr>
          <a:xfrm>
            <a:off x="7834745" y="4765422"/>
            <a:ext cx="3699163" cy="1392382"/>
          </a:xfrm>
          <a:prstGeom prst="double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Cheap 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610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7104"/>
            <a:ext cx="11982450" cy="5600700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8645236" y="2192482"/>
            <a:ext cx="2992582" cy="97335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They’re $5</a:t>
            </a:r>
            <a:endParaRPr lang="en-US" sz="3200" dirty="0"/>
          </a:p>
        </p:txBody>
      </p:sp>
      <p:sp>
        <p:nvSpPr>
          <p:cNvPr id="7" name="직사각형 6"/>
          <p:cNvSpPr/>
          <p:nvPr/>
        </p:nvSpPr>
        <p:spPr>
          <a:xfrm>
            <a:off x="5569527" y="2098964"/>
            <a:ext cx="2265218" cy="820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$13.99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이중 물결 7"/>
          <p:cNvSpPr/>
          <p:nvPr/>
        </p:nvSpPr>
        <p:spPr>
          <a:xfrm>
            <a:off x="7834745" y="4765422"/>
            <a:ext cx="3699163" cy="1392382"/>
          </a:xfrm>
          <a:prstGeom prst="double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Cheap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781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3329"/>
            <a:ext cx="12296775" cy="5324475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8666018" y="3243659"/>
            <a:ext cx="2992582" cy="97335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They’re $20</a:t>
            </a:r>
            <a:endParaRPr lang="en-US" sz="3200" dirty="0"/>
          </a:p>
        </p:txBody>
      </p:sp>
      <p:sp>
        <p:nvSpPr>
          <p:cNvPr id="7" name="직사각형 6"/>
          <p:cNvSpPr/>
          <p:nvPr/>
        </p:nvSpPr>
        <p:spPr>
          <a:xfrm>
            <a:off x="5569527" y="3730337"/>
            <a:ext cx="2265218" cy="820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$22.99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이중 물결 7"/>
          <p:cNvSpPr/>
          <p:nvPr/>
        </p:nvSpPr>
        <p:spPr>
          <a:xfrm>
            <a:off x="7834745" y="4973275"/>
            <a:ext cx="3699163" cy="1392382"/>
          </a:xfrm>
          <a:prstGeom prst="double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Cheap 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304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260</Words>
  <Application>Microsoft Office PowerPoint</Application>
  <PresentationFormat>와이드스크린</PresentationFormat>
  <Paragraphs>131</Paragraphs>
  <Slides>42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42</vt:i4>
      </vt:variant>
    </vt:vector>
  </HeadingPairs>
  <TitlesOfParts>
    <vt:vector size="45" baseType="lpstr">
      <vt:lpstr>맑은 고딕</vt:lpstr>
      <vt:lpstr>Arial</vt:lpstr>
      <vt:lpstr>Office 테마</vt:lpstr>
      <vt:lpstr>How much are these?</vt:lpstr>
      <vt:lpstr>Rules: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much are these?</dc:title>
  <dc:creator>user</dc:creator>
  <cp:lastModifiedBy>user</cp:lastModifiedBy>
  <cp:revision>27</cp:revision>
  <dcterms:created xsi:type="dcterms:W3CDTF">2016-10-26T02:18:25Z</dcterms:created>
  <dcterms:modified xsi:type="dcterms:W3CDTF">2017-02-24T02:04:15Z</dcterms:modified>
</cp:coreProperties>
</file>