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0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4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4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0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3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9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90C35-62DB-4026-BC08-2272A1B98B3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99A9-E3E0-45CE-AA41-B9824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3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size do you want?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Role Play - Shopping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8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aris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984" y="175634"/>
            <a:ext cx="8240280" cy="659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58255" y="1220383"/>
            <a:ext cx="2613746" cy="567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1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Roles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 students will be clerks (sellers)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Everyone else is a customer (work in pairs)  </a:t>
            </a:r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819" y="720436"/>
            <a:ext cx="2667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47357" y="1281300"/>
            <a:ext cx="2667000" cy="57912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to play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will receive a paper cut out that they must dress.   </a:t>
            </a:r>
          </a:p>
          <a:p>
            <a:endParaRPr lang="en-US" dirty="0"/>
          </a:p>
          <a:p>
            <a:r>
              <a:rPr lang="en-US" dirty="0" smtClean="0"/>
              <a:t>Go to the stores to purchase some clothes.  </a:t>
            </a:r>
          </a:p>
          <a:p>
            <a:endParaRPr lang="en-US" dirty="0"/>
          </a:p>
          <a:p>
            <a:r>
              <a:rPr lang="en-US" dirty="0" smtClean="0"/>
              <a:t>In the end, you will dress your paper doll.  </a:t>
            </a:r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75356" y="5378193"/>
            <a:ext cx="1420091" cy="138064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 rot="1328277">
            <a:off x="3973460" y="5846149"/>
            <a:ext cx="836275" cy="63904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 rot="408959">
            <a:off x="7759038" y="3373892"/>
            <a:ext cx="1074496" cy="2640192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 rot="1705804">
            <a:off x="704789" y="5158327"/>
            <a:ext cx="496423" cy="798302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 rot="20513497">
            <a:off x="1921888" y="5184470"/>
            <a:ext cx="607354" cy="665196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8">
            <a:clrChange>
              <a:clrFrom>
                <a:srgbClr val="FFAEC9"/>
              </a:clrFrom>
              <a:clrTo>
                <a:srgbClr val="FFAEC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62177" y="3806527"/>
            <a:ext cx="2017972" cy="194590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82270" y="5066053"/>
            <a:ext cx="583814" cy="68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9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76303 -0.24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51" y="-121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85185E-6 L 0.76524 -0.2377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55" y="-1189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7.40741E-7 L 0.57096 -0.22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42" y="-1143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07407E-6 L 0.47382 -0.287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85" y="-1435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2.59259E-6 L 0.39193 -0.380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96" y="-1902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7037E-6 L 0.31394 -0.006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90" y="-32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7.40741E-7 L 0.20169 0.0247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78" y="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39628"/>
            <a:ext cx="3803073" cy="689762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42610" y="0"/>
            <a:ext cx="7008385" cy="105262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Use these sentences: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78584" y="1052623"/>
            <a:ext cx="6913416" cy="580537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Can I help you?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Yes, please.  I want to try on ___________.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2060"/>
                </a:solidFill>
              </a:rPr>
              <a:t>What color do you want?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 want ___________.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2060"/>
                </a:solidFill>
              </a:rPr>
              <a:t>What size do you want?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I want a __________ (small, medium, large)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How much are these? 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They’re $_______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I’ll take it. 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순서도: 순차적 액세스 저장소 4"/>
          <p:cNvSpPr/>
          <p:nvPr/>
        </p:nvSpPr>
        <p:spPr>
          <a:xfrm>
            <a:off x="516031" y="2534474"/>
            <a:ext cx="4024797" cy="2363372"/>
          </a:xfrm>
          <a:prstGeom prst="flowChartMagnetic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/>
              <a:t>Sorry, we’re out of stock.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0028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128</Words>
  <Application>Microsoft Office PowerPoint</Application>
  <PresentationFormat>와이드스크린</PresentationFormat>
  <Paragraphs>26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Office 테마</vt:lpstr>
      <vt:lpstr>What size do you want? </vt:lpstr>
      <vt:lpstr>PowerPoint 프레젠테이션</vt:lpstr>
      <vt:lpstr>Roles </vt:lpstr>
      <vt:lpstr>How to play</vt:lpstr>
      <vt:lpstr>Use these sentences: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size do you want? </dc:title>
  <dc:creator>user</dc:creator>
  <cp:lastModifiedBy>user</cp:lastModifiedBy>
  <cp:revision>7</cp:revision>
  <dcterms:created xsi:type="dcterms:W3CDTF">2016-11-02T04:48:08Z</dcterms:created>
  <dcterms:modified xsi:type="dcterms:W3CDTF">2016-11-03T05:25:31Z</dcterms:modified>
</cp:coreProperties>
</file>