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7991-6415-4F63-8F43-50B287117E9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6328-8A35-4E44-B15B-7A7811070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25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7991-6415-4F63-8F43-50B287117E9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6328-8A35-4E44-B15B-7A7811070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2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7991-6415-4F63-8F43-50B287117E9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6328-8A35-4E44-B15B-7A7811070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27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7991-6415-4F63-8F43-50B287117E9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6328-8A35-4E44-B15B-7A7811070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42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7991-6415-4F63-8F43-50B287117E9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6328-8A35-4E44-B15B-7A7811070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1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7991-6415-4F63-8F43-50B287117E9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6328-8A35-4E44-B15B-7A7811070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35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7991-6415-4F63-8F43-50B287117E9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6328-8A35-4E44-B15B-7A7811070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3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7991-6415-4F63-8F43-50B287117E9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6328-8A35-4E44-B15B-7A7811070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1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7991-6415-4F63-8F43-50B287117E9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6328-8A35-4E44-B15B-7A7811070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08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7991-6415-4F63-8F43-50B287117E9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6328-8A35-4E44-B15B-7A7811070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1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7991-6415-4F63-8F43-50B287117E9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6328-8A35-4E44-B15B-7A7811070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1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17991-6415-4F63-8F43-50B287117E9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96328-8A35-4E44-B15B-7A7811070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1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Would you like to make a Snake? 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Image result for square snake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946" y="2813324"/>
            <a:ext cx="4793384" cy="5045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00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Prepare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 and laminate enough game </a:t>
            </a:r>
            <a:r>
              <a:rPr lang="en-US" dirty="0" smtClean="0"/>
              <a:t>boards </a:t>
            </a:r>
            <a:r>
              <a:rPr lang="en-US" dirty="0" smtClean="0"/>
              <a:t>for each group of 4 to share a game board.  </a:t>
            </a:r>
          </a:p>
          <a:p>
            <a:endParaRPr lang="en-US" dirty="0"/>
          </a:p>
          <a:p>
            <a:r>
              <a:rPr lang="en-US" dirty="0" smtClean="0"/>
              <a:t>Provide students with 4 different colors of whiteboard marker.  </a:t>
            </a:r>
          </a:p>
          <a:p>
            <a:endParaRPr lang="en-US" dirty="0"/>
          </a:p>
          <a:p>
            <a:r>
              <a:rPr lang="en-US" dirty="0" smtClean="0"/>
              <a:t>A cloth or eraser can also be provided to help clean the boards.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3574" y="2900507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Rules: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83574" y="4361007"/>
            <a:ext cx="10515600" cy="4351338"/>
          </a:xfrm>
        </p:spPr>
        <p:txBody>
          <a:bodyPr/>
          <a:lstStyle/>
          <a:p>
            <a:r>
              <a:rPr lang="en-US" dirty="0" smtClean="0"/>
              <a:t>On your turn: </a:t>
            </a:r>
          </a:p>
          <a:p>
            <a:pPr lvl="1"/>
            <a:r>
              <a:rPr lang="en-US" dirty="0" smtClean="0"/>
              <a:t>Choose another student and ask them, “Would you like to __________?”</a:t>
            </a:r>
          </a:p>
          <a:p>
            <a:pPr lvl="1"/>
            <a:r>
              <a:rPr lang="en-US" dirty="0" smtClean="0"/>
              <a:t>That student can respond with:</a:t>
            </a:r>
          </a:p>
          <a:p>
            <a:pPr lvl="2"/>
            <a:r>
              <a:rPr lang="en-US" dirty="0" smtClean="0"/>
              <a:t>Yes, I’d love to (both players can mark that space) </a:t>
            </a:r>
          </a:p>
          <a:p>
            <a:pPr lvl="2"/>
            <a:r>
              <a:rPr lang="en-US" dirty="0" smtClean="0"/>
              <a:t>Sorry, I’m busy (neither student can color the square, ask another student / space)  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801001" y="126279"/>
            <a:ext cx="1368000" cy="132074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121743" y="157206"/>
            <a:ext cx="1368000" cy="1320741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8442485" y="188133"/>
            <a:ext cx="1368000" cy="1320741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801001" y="1488668"/>
            <a:ext cx="1368000" cy="1320741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121743" y="1525207"/>
            <a:ext cx="1368000" cy="1320741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8442486" y="1488667"/>
            <a:ext cx="1368000" cy="1320741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59496" y="102649"/>
            <a:ext cx="1285875" cy="1428750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15181" y="140749"/>
            <a:ext cx="1381125" cy="1352550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58031" y="1452224"/>
            <a:ext cx="1438275" cy="1419225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88058" y="1467844"/>
            <a:ext cx="1428750" cy="139065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66113" y="1458132"/>
            <a:ext cx="1438275" cy="1524000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35922" y="140749"/>
            <a:ext cx="138112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2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How to Win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longest line at the end of the game is the winner.  </a:t>
            </a:r>
            <a:endParaRPr 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149978" y="2430466"/>
            <a:ext cx="844324" cy="815156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965135" y="2430466"/>
            <a:ext cx="844324" cy="815156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780292" y="2430466"/>
            <a:ext cx="844324" cy="815156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614285" y="2430466"/>
            <a:ext cx="844324" cy="815156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420022" y="2430466"/>
            <a:ext cx="844324" cy="815156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149978" y="3274790"/>
            <a:ext cx="844324" cy="815156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965135" y="3274790"/>
            <a:ext cx="844324" cy="815156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780292" y="3274790"/>
            <a:ext cx="844324" cy="815156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614285" y="3274790"/>
            <a:ext cx="844324" cy="815156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420022" y="3274790"/>
            <a:ext cx="844324" cy="815156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149979" y="4119114"/>
            <a:ext cx="844324" cy="815156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965136" y="4119114"/>
            <a:ext cx="844324" cy="815156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780293" y="4119114"/>
            <a:ext cx="844324" cy="815156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614286" y="4119114"/>
            <a:ext cx="844324" cy="815156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420023" y="4119114"/>
            <a:ext cx="844324" cy="815156"/>
          </a:xfrm>
          <a:prstGeom prst="rect">
            <a:avLst/>
          </a:prstGeom>
        </p:spPr>
      </p:pic>
      <p:pic>
        <p:nvPicPr>
          <p:cNvPr id="20" name="그림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149979" y="4963438"/>
            <a:ext cx="844324" cy="815156"/>
          </a:xfrm>
          <a:prstGeom prst="rect">
            <a:avLst/>
          </a:prstGeom>
        </p:spPr>
      </p:pic>
      <p:pic>
        <p:nvPicPr>
          <p:cNvPr id="21" name="그림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965136" y="4963438"/>
            <a:ext cx="844324" cy="815156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780293" y="4963438"/>
            <a:ext cx="844324" cy="815156"/>
          </a:xfrm>
          <a:prstGeom prst="rect">
            <a:avLst/>
          </a:prstGeom>
        </p:spPr>
      </p:pic>
      <p:pic>
        <p:nvPicPr>
          <p:cNvPr id="23" name="그림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614286" y="4963438"/>
            <a:ext cx="844324" cy="815156"/>
          </a:xfrm>
          <a:prstGeom prst="rect">
            <a:avLst/>
          </a:prstGeom>
        </p:spPr>
      </p:pic>
      <p:pic>
        <p:nvPicPr>
          <p:cNvPr id="24" name="그림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420023" y="4963438"/>
            <a:ext cx="844324" cy="815156"/>
          </a:xfrm>
          <a:prstGeom prst="rect">
            <a:avLst/>
          </a:prstGeom>
        </p:spPr>
      </p:pic>
      <p:pic>
        <p:nvPicPr>
          <p:cNvPr id="25" name="그림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149979" y="5807761"/>
            <a:ext cx="844324" cy="815156"/>
          </a:xfrm>
          <a:prstGeom prst="rect">
            <a:avLst/>
          </a:prstGeom>
        </p:spPr>
      </p:pic>
      <p:pic>
        <p:nvPicPr>
          <p:cNvPr id="26" name="그림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965136" y="5807761"/>
            <a:ext cx="844324" cy="815156"/>
          </a:xfrm>
          <a:prstGeom prst="rect">
            <a:avLst/>
          </a:prstGeom>
        </p:spPr>
      </p:pic>
      <p:pic>
        <p:nvPicPr>
          <p:cNvPr id="27" name="그림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780293" y="5807761"/>
            <a:ext cx="844324" cy="815156"/>
          </a:xfrm>
          <a:prstGeom prst="rect">
            <a:avLst/>
          </a:prstGeom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614286" y="5807761"/>
            <a:ext cx="844324" cy="815156"/>
          </a:xfrm>
          <a:prstGeom prst="rect">
            <a:avLst/>
          </a:prstGeom>
        </p:spPr>
      </p:pic>
      <p:pic>
        <p:nvPicPr>
          <p:cNvPr id="29" name="그림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420023" y="5807761"/>
            <a:ext cx="844324" cy="815156"/>
          </a:xfrm>
          <a:prstGeom prst="rect">
            <a:avLst/>
          </a:prstGeom>
        </p:spPr>
      </p:pic>
      <p:cxnSp>
        <p:nvCxnSpPr>
          <p:cNvPr id="34" name="직선 연결선 33"/>
          <p:cNvCxnSpPr/>
          <p:nvPr/>
        </p:nvCxnSpPr>
        <p:spPr>
          <a:xfrm flipV="1">
            <a:off x="3491345" y="3677172"/>
            <a:ext cx="2545102" cy="717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꺾인 연결선 36"/>
          <p:cNvCxnSpPr/>
          <p:nvPr/>
        </p:nvCxnSpPr>
        <p:spPr>
          <a:xfrm flipV="1">
            <a:off x="4346900" y="2797810"/>
            <a:ext cx="1749100" cy="1725294"/>
          </a:xfrm>
          <a:prstGeom prst="bentConnector3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직사각형 38"/>
          <p:cNvSpPr/>
          <p:nvPr/>
        </p:nvSpPr>
        <p:spPr>
          <a:xfrm>
            <a:off x="4394246" y="5367426"/>
            <a:ext cx="1642201" cy="880971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직선 연결선 40"/>
          <p:cNvCxnSpPr/>
          <p:nvPr/>
        </p:nvCxnSpPr>
        <p:spPr>
          <a:xfrm>
            <a:off x="4387297" y="2797810"/>
            <a:ext cx="0" cy="1725294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 flipV="1">
            <a:off x="3565190" y="4523104"/>
            <a:ext cx="822107" cy="556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8" name="직선 연결선 47"/>
          <p:cNvCxnSpPr/>
          <p:nvPr/>
        </p:nvCxnSpPr>
        <p:spPr>
          <a:xfrm>
            <a:off x="3572140" y="4523104"/>
            <a:ext cx="0" cy="1725294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 flipV="1">
            <a:off x="3572139" y="6213363"/>
            <a:ext cx="822107" cy="556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997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586" y="128248"/>
            <a:ext cx="1368000" cy="1320741"/>
          </a:xfrm>
          <a:prstGeom prst="rect">
            <a:avLst/>
          </a:prstGeom>
        </p:spPr>
      </p:pic>
      <p:pic>
        <p:nvPicPr>
          <p:cNvPr id="20" name="그림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586" y="1448989"/>
            <a:ext cx="1368000" cy="1320741"/>
          </a:xfrm>
          <a:prstGeom prst="rect">
            <a:avLst/>
          </a:prstGeom>
        </p:spPr>
      </p:pic>
      <p:pic>
        <p:nvPicPr>
          <p:cNvPr id="27" name="그림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586" y="2769730"/>
            <a:ext cx="1368000" cy="1320741"/>
          </a:xfrm>
          <a:prstGeom prst="rect">
            <a:avLst/>
          </a:prstGeom>
        </p:spPr>
      </p:pic>
      <p:pic>
        <p:nvPicPr>
          <p:cNvPr id="34" name="그림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586" y="4090471"/>
            <a:ext cx="1368000" cy="1320741"/>
          </a:xfrm>
          <a:prstGeom prst="rect">
            <a:avLst/>
          </a:prstGeom>
        </p:spPr>
      </p:pic>
      <p:pic>
        <p:nvPicPr>
          <p:cNvPr id="35" name="그림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586" y="5411310"/>
            <a:ext cx="1368000" cy="1320741"/>
          </a:xfrm>
          <a:prstGeom prst="rect">
            <a:avLst/>
          </a:prstGeom>
        </p:spPr>
      </p:pic>
      <p:pic>
        <p:nvPicPr>
          <p:cNvPr id="48" name="그림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3586" y="128248"/>
            <a:ext cx="1368000" cy="1320741"/>
          </a:xfrm>
          <a:prstGeom prst="rect">
            <a:avLst/>
          </a:prstGeom>
        </p:spPr>
      </p:pic>
      <p:pic>
        <p:nvPicPr>
          <p:cNvPr id="49" name="그림 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3586" y="1448989"/>
            <a:ext cx="1368000" cy="1320741"/>
          </a:xfrm>
          <a:prstGeom prst="rect">
            <a:avLst/>
          </a:prstGeom>
        </p:spPr>
      </p:pic>
      <p:pic>
        <p:nvPicPr>
          <p:cNvPr id="50" name="그림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3586" y="2769730"/>
            <a:ext cx="1368000" cy="1320741"/>
          </a:xfrm>
          <a:prstGeom prst="rect">
            <a:avLst/>
          </a:prstGeom>
        </p:spPr>
      </p:pic>
      <p:pic>
        <p:nvPicPr>
          <p:cNvPr id="51" name="그림 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3586" y="4090471"/>
            <a:ext cx="1368000" cy="1320741"/>
          </a:xfrm>
          <a:prstGeom prst="rect">
            <a:avLst/>
          </a:prstGeom>
        </p:spPr>
      </p:pic>
      <p:pic>
        <p:nvPicPr>
          <p:cNvPr id="52" name="그림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3586" y="5411310"/>
            <a:ext cx="1368000" cy="1320741"/>
          </a:xfrm>
          <a:prstGeom prst="rect">
            <a:avLst/>
          </a:prstGeom>
        </p:spPr>
      </p:pic>
      <p:pic>
        <p:nvPicPr>
          <p:cNvPr id="53" name="그림 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1586" y="128248"/>
            <a:ext cx="1368000" cy="1320741"/>
          </a:xfrm>
          <a:prstGeom prst="rect">
            <a:avLst/>
          </a:prstGeom>
        </p:spPr>
      </p:pic>
      <p:pic>
        <p:nvPicPr>
          <p:cNvPr id="54" name="그림 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1586" y="1448989"/>
            <a:ext cx="1368000" cy="1320741"/>
          </a:xfrm>
          <a:prstGeom prst="rect">
            <a:avLst/>
          </a:prstGeom>
        </p:spPr>
      </p:pic>
      <p:pic>
        <p:nvPicPr>
          <p:cNvPr id="55" name="그림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1586" y="2769730"/>
            <a:ext cx="1368000" cy="1320741"/>
          </a:xfrm>
          <a:prstGeom prst="rect">
            <a:avLst/>
          </a:prstGeom>
        </p:spPr>
      </p:pic>
      <p:pic>
        <p:nvPicPr>
          <p:cNvPr id="56" name="그림 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1586" y="4090471"/>
            <a:ext cx="1368000" cy="1320741"/>
          </a:xfrm>
          <a:prstGeom prst="rect">
            <a:avLst/>
          </a:prstGeom>
        </p:spPr>
      </p:pic>
      <p:pic>
        <p:nvPicPr>
          <p:cNvPr id="57" name="그림 5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1586" y="5411310"/>
            <a:ext cx="1368000" cy="1320741"/>
          </a:xfrm>
          <a:prstGeom prst="rect">
            <a:avLst/>
          </a:prstGeom>
        </p:spPr>
      </p:pic>
      <p:pic>
        <p:nvPicPr>
          <p:cNvPr id="58" name="그림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9586" y="128248"/>
            <a:ext cx="1368000" cy="1320741"/>
          </a:xfrm>
          <a:prstGeom prst="rect">
            <a:avLst/>
          </a:prstGeom>
        </p:spPr>
      </p:pic>
      <p:pic>
        <p:nvPicPr>
          <p:cNvPr id="59" name="그림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9586" y="1448989"/>
            <a:ext cx="1368000" cy="1320741"/>
          </a:xfrm>
          <a:prstGeom prst="rect">
            <a:avLst/>
          </a:prstGeom>
        </p:spPr>
      </p:pic>
      <p:pic>
        <p:nvPicPr>
          <p:cNvPr id="60" name="그림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9586" y="2769730"/>
            <a:ext cx="1368000" cy="1320741"/>
          </a:xfrm>
          <a:prstGeom prst="rect">
            <a:avLst/>
          </a:prstGeom>
        </p:spPr>
      </p:pic>
      <p:pic>
        <p:nvPicPr>
          <p:cNvPr id="61" name="그림 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9586" y="4090471"/>
            <a:ext cx="1368000" cy="1320741"/>
          </a:xfrm>
          <a:prstGeom prst="rect">
            <a:avLst/>
          </a:prstGeom>
        </p:spPr>
      </p:pic>
      <p:pic>
        <p:nvPicPr>
          <p:cNvPr id="62" name="그림 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9586" y="5411310"/>
            <a:ext cx="1368000" cy="1320741"/>
          </a:xfrm>
          <a:prstGeom prst="rect">
            <a:avLst/>
          </a:prstGeom>
        </p:spPr>
      </p:pic>
      <p:pic>
        <p:nvPicPr>
          <p:cNvPr id="63" name="그림 6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7586" y="128248"/>
            <a:ext cx="1368000" cy="1320741"/>
          </a:xfrm>
          <a:prstGeom prst="rect">
            <a:avLst/>
          </a:prstGeom>
        </p:spPr>
      </p:pic>
      <p:pic>
        <p:nvPicPr>
          <p:cNvPr id="64" name="그림 6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7586" y="1448989"/>
            <a:ext cx="1368000" cy="1320741"/>
          </a:xfrm>
          <a:prstGeom prst="rect">
            <a:avLst/>
          </a:prstGeom>
        </p:spPr>
      </p:pic>
      <p:pic>
        <p:nvPicPr>
          <p:cNvPr id="65" name="그림 6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7586" y="2769730"/>
            <a:ext cx="1368000" cy="1320741"/>
          </a:xfrm>
          <a:prstGeom prst="rect">
            <a:avLst/>
          </a:prstGeom>
        </p:spPr>
      </p:pic>
      <p:pic>
        <p:nvPicPr>
          <p:cNvPr id="66" name="그림 6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7586" y="4090471"/>
            <a:ext cx="1368000" cy="1320741"/>
          </a:xfrm>
          <a:prstGeom prst="rect">
            <a:avLst/>
          </a:prstGeom>
        </p:spPr>
      </p:pic>
      <p:pic>
        <p:nvPicPr>
          <p:cNvPr id="67" name="그림 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7586" y="5411310"/>
            <a:ext cx="1368000" cy="1320741"/>
          </a:xfrm>
          <a:prstGeom prst="rect">
            <a:avLst/>
          </a:prstGeom>
        </p:spPr>
      </p:pic>
      <p:pic>
        <p:nvPicPr>
          <p:cNvPr id="68" name="그림 6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5586" y="128248"/>
            <a:ext cx="1368000" cy="1320741"/>
          </a:xfrm>
          <a:prstGeom prst="rect">
            <a:avLst/>
          </a:prstGeom>
        </p:spPr>
      </p:pic>
      <p:pic>
        <p:nvPicPr>
          <p:cNvPr id="69" name="그림 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5586" y="1448989"/>
            <a:ext cx="1368000" cy="1320741"/>
          </a:xfrm>
          <a:prstGeom prst="rect">
            <a:avLst/>
          </a:prstGeom>
        </p:spPr>
      </p:pic>
      <p:pic>
        <p:nvPicPr>
          <p:cNvPr id="70" name="그림 6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5586" y="2769730"/>
            <a:ext cx="1368000" cy="1320741"/>
          </a:xfrm>
          <a:prstGeom prst="rect">
            <a:avLst/>
          </a:prstGeom>
        </p:spPr>
      </p:pic>
      <p:pic>
        <p:nvPicPr>
          <p:cNvPr id="71" name="그림 7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5586" y="4090471"/>
            <a:ext cx="1368000" cy="1320741"/>
          </a:xfrm>
          <a:prstGeom prst="rect">
            <a:avLst/>
          </a:prstGeom>
        </p:spPr>
      </p:pic>
      <p:pic>
        <p:nvPicPr>
          <p:cNvPr id="72" name="그림 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5586" y="5411310"/>
            <a:ext cx="1368000" cy="1320741"/>
          </a:xfrm>
          <a:prstGeom prst="rect">
            <a:avLst/>
          </a:prstGeom>
        </p:spPr>
      </p:pic>
      <p:pic>
        <p:nvPicPr>
          <p:cNvPr id="73" name="그림 7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3586" y="128248"/>
            <a:ext cx="1368000" cy="1320741"/>
          </a:xfrm>
          <a:prstGeom prst="rect">
            <a:avLst/>
          </a:prstGeom>
        </p:spPr>
      </p:pic>
      <p:pic>
        <p:nvPicPr>
          <p:cNvPr id="74" name="그림 7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3586" y="1448989"/>
            <a:ext cx="1368000" cy="1320741"/>
          </a:xfrm>
          <a:prstGeom prst="rect">
            <a:avLst/>
          </a:prstGeom>
        </p:spPr>
      </p:pic>
      <p:pic>
        <p:nvPicPr>
          <p:cNvPr id="75" name="그림 7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3586" y="2769730"/>
            <a:ext cx="1368000" cy="1320741"/>
          </a:xfrm>
          <a:prstGeom prst="rect">
            <a:avLst/>
          </a:prstGeom>
        </p:spPr>
      </p:pic>
      <p:pic>
        <p:nvPicPr>
          <p:cNvPr id="76" name="그림 7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3586" y="4090471"/>
            <a:ext cx="1368000" cy="1320741"/>
          </a:xfrm>
          <a:prstGeom prst="rect">
            <a:avLst/>
          </a:prstGeom>
        </p:spPr>
      </p:pic>
      <p:pic>
        <p:nvPicPr>
          <p:cNvPr id="77" name="그림 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3586" y="5411310"/>
            <a:ext cx="1368000" cy="1320741"/>
          </a:xfrm>
          <a:prstGeom prst="rect">
            <a:avLst/>
          </a:prstGeom>
        </p:spPr>
      </p:pic>
      <p:sp>
        <p:nvSpPr>
          <p:cNvPr id="78" name="제목 1"/>
          <p:cNvSpPr txBox="1">
            <a:spLocks/>
          </p:cNvSpPr>
          <p:nvPr/>
        </p:nvSpPr>
        <p:spPr>
          <a:xfrm rot="16200000">
            <a:off x="1918201" y="478407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Baseball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" name="제목 1"/>
          <p:cNvSpPr txBox="1">
            <a:spLocks/>
          </p:cNvSpPr>
          <p:nvPr/>
        </p:nvSpPr>
        <p:spPr>
          <a:xfrm rot="16200000">
            <a:off x="4654197" y="3119889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Soccer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" name="제목 1"/>
          <p:cNvSpPr txBox="1">
            <a:spLocks/>
          </p:cNvSpPr>
          <p:nvPr/>
        </p:nvSpPr>
        <p:spPr>
          <a:xfrm rot="16200000">
            <a:off x="7390202" y="480500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Board Games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" name="제목 1"/>
          <p:cNvSpPr txBox="1">
            <a:spLocks/>
          </p:cNvSpPr>
          <p:nvPr/>
        </p:nvSpPr>
        <p:spPr>
          <a:xfrm rot="16200000">
            <a:off x="7390202" y="5761468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Tennis 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" name="제목 1"/>
          <p:cNvSpPr txBox="1">
            <a:spLocks/>
          </p:cNvSpPr>
          <p:nvPr/>
        </p:nvSpPr>
        <p:spPr>
          <a:xfrm rot="16200000">
            <a:off x="3286198" y="1799146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Pajama party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4" name="제목 1"/>
          <p:cNvSpPr txBox="1">
            <a:spLocks/>
          </p:cNvSpPr>
          <p:nvPr/>
        </p:nvSpPr>
        <p:spPr>
          <a:xfrm rot="16200000">
            <a:off x="1918197" y="4442818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 people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6" name="제목 1"/>
          <p:cNvSpPr txBox="1">
            <a:spLocks/>
          </p:cNvSpPr>
          <p:nvPr/>
        </p:nvSpPr>
        <p:spPr>
          <a:xfrm rot="16200000">
            <a:off x="6022200" y="4442818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hats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7" name="제목 1"/>
          <p:cNvSpPr txBox="1">
            <a:spLocks/>
          </p:cNvSpPr>
          <p:nvPr/>
        </p:nvSpPr>
        <p:spPr>
          <a:xfrm rot="16200000">
            <a:off x="4654198" y="519423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Pizza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8" name="제목 1"/>
          <p:cNvSpPr txBox="1">
            <a:spLocks/>
          </p:cNvSpPr>
          <p:nvPr/>
        </p:nvSpPr>
        <p:spPr>
          <a:xfrm rot="16200000">
            <a:off x="4670777" y="4440631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Pasta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9" name="제목 1"/>
          <p:cNvSpPr txBox="1">
            <a:spLocks/>
          </p:cNvSpPr>
          <p:nvPr/>
        </p:nvSpPr>
        <p:spPr>
          <a:xfrm rot="16200000">
            <a:off x="8733215" y="3119890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Salad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0" name="제목 1"/>
          <p:cNvSpPr txBox="1">
            <a:spLocks/>
          </p:cNvSpPr>
          <p:nvPr/>
        </p:nvSpPr>
        <p:spPr>
          <a:xfrm rot="16200000">
            <a:off x="3308965" y="5775865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 Cream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" name="제목 1"/>
          <p:cNvSpPr txBox="1">
            <a:spLocks/>
          </p:cNvSpPr>
          <p:nvPr/>
        </p:nvSpPr>
        <p:spPr>
          <a:xfrm rot="16200000">
            <a:off x="10163704" y="1840164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Movie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" name="제목 1"/>
          <p:cNvSpPr txBox="1">
            <a:spLocks/>
          </p:cNvSpPr>
          <p:nvPr/>
        </p:nvSpPr>
        <p:spPr>
          <a:xfrm rot="16200000">
            <a:off x="7428791" y="1821894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House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3" name="제목 1"/>
          <p:cNvSpPr txBox="1">
            <a:spLocks/>
          </p:cNvSpPr>
          <p:nvPr/>
        </p:nvSpPr>
        <p:spPr>
          <a:xfrm rot="16200000">
            <a:off x="10157373" y="5775866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 Skating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" name="제목 1"/>
          <p:cNvSpPr txBox="1">
            <a:spLocks/>
          </p:cNvSpPr>
          <p:nvPr/>
        </p:nvSpPr>
        <p:spPr>
          <a:xfrm rot="16200000">
            <a:off x="3280009" y="3160807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5" name="제목 1"/>
          <p:cNvSpPr txBox="1">
            <a:spLocks/>
          </p:cNvSpPr>
          <p:nvPr/>
        </p:nvSpPr>
        <p:spPr>
          <a:xfrm rot="16200000">
            <a:off x="6028389" y="3139303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it on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6" name="제목 1"/>
          <p:cNvSpPr txBox="1">
            <a:spLocks/>
          </p:cNvSpPr>
          <p:nvPr/>
        </p:nvSpPr>
        <p:spPr>
          <a:xfrm rot="16200000">
            <a:off x="6017996" y="5783023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Library 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7" name="제목 1"/>
          <p:cNvSpPr txBox="1">
            <a:spLocks/>
          </p:cNvSpPr>
          <p:nvPr/>
        </p:nvSpPr>
        <p:spPr>
          <a:xfrm rot="16200000">
            <a:off x="7415184" y="3143859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8" name="제목 1"/>
          <p:cNvSpPr txBox="1">
            <a:spLocks/>
          </p:cNvSpPr>
          <p:nvPr/>
        </p:nvSpPr>
        <p:spPr>
          <a:xfrm rot="16200000">
            <a:off x="1799644" y="1840163"/>
            <a:ext cx="1585799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Choco</a:t>
            </a:r>
          </a:p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9" name="제목 1"/>
          <p:cNvSpPr txBox="1">
            <a:spLocks/>
          </p:cNvSpPr>
          <p:nvPr/>
        </p:nvSpPr>
        <p:spPr>
          <a:xfrm rot="16200000">
            <a:off x="6028389" y="1817444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</a:t>
            </a:r>
          </a:p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0" name="제목 1"/>
          <p:cNvSpPr txBox="1">
            <a:spLocks/>
          </p:cNvSpPr>
          <p:nvPr/>
        </p:nvSpPr>
        <p:spPr>
          <a:xfrm rot="16200000">
            <a:off x="8783114" y="4440632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Picture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1" name="제목 1"/>
          <p:cNvSpPr txBox="1">
            <a:spLocks/>
          </p:cNvSpPr>
          <p:nvPr/>
        </p:nvSpPr>
        <p:spPr>
          <a:xfrm rot="16200000">
            <a:off x="10157373" y="3143860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" name="제목 1"/>
          <p:cNvSpPr txBox="1">
            <a:spLocks/>
          </p:cNvSpPr>
          <p:nvPr/>
        </p:nvSpPr>
        <p:spPr>
          <a:xfrm rot="16200000">
            <a:off x="4648009" y="1799146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Music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" name="제목 1"/>
          <p:cNvSpPr txBox="1">
            <a:spLocks/>
          </p:cNvSpPr>
          <p:nvPr/>
        </p:nvSpPr>
        <p:spPr>
          <a:xfrm rot="16200000">
            <a:off x="10150972" y="463912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Piano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4" name="제목 1"/>
          <p:cNvSpPr txBox="1">
            <a:spLocks/>
          </p:cNvSpPr>
          <p:nvPr/>
        </p:nvSpPr>
        <p:spPr>
          <a:xfrm rot="16200000">
            <a:off x="7354229" y="4420171"/>
            <a:ext cx="1493375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Shopping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5" name="제목 1"/>
          <p:cNvSpPr txBox="1">
            <a:spLocks/>
          </p:cNvSpPr>
          <p:nvPr/>
        </p:nvSpPr>
        <p:spPr>
          <a:xfrm rot="16200000">
            <a:off x="3287194" y="4445696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Bike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" name="제목 1"/>
          <p:cNvSpPr txBox="1">
            <a:spLocks/>
          </p:cNvSpPr>
          <p:nvPr/>
        </p:nvSpPr>
        <p:spPr>
          <a:xfrm rot="16200000">
            <a:off x="8767316" y="5761373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Cake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7" name="제목 1"/>
          <p:cNvSpPr txBox="1">
            <a:spLocks/>
          </p:cNvSpPr>
          <p:nvPr/>
        </p:nvSpPr>
        <p:spPr>
          <a:xfrm rot="16200000">
            <a:off x="8763579" y="519423"/>
            <a:ext cx="1410248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Mountain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8" name="제목 1"/>
          <p:cNvSpPr txBox="1">
            <a:spLocks/>
          </p:cNvSpPr>
          <p:nvPr/>
        </p:nvSpPr>
        <p:spPr>
          <a:xfrm rot="16200000">
            <a:off x="4649006" y="5775865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Camping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9" name="제목 1"/>
          <p:cNvSpPr txBox="1">
            <a:spLocks/>
          </p:cNvSpPr>
          <p:nvPr/>
        </p:nvSpPr>
        <p:spPr>
          <a:xfrm rot="16200000">
            <a:off x="1904680" y="3110407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Museum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0" name="제목 1"/>
          <p:cNvSpPr txBox="1">
            <a:spLocks/>
          </p:cNvSpPr>
          <p:nvPr/>
        </p:nvSpPr>
        <p:spPr>
          <a:xfrm rot="16200000">
            <a:off x="8782972" y="1840163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Park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1" name="제목 1"/>
          <p:cNvSpPr txBox="1">
            <a:spLocks/>
          </p:cNvSpPr>
          <p:nvPr/>
        </p:nvSpPr>
        <p:spPr>
          <a:xfrm rot="16200000">
            <a:off x="6017855" y="475101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Apples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" name="제목 1"/>
          <p:cNvSpPr txBox="1">
            <a:spLocks/>
          </p:cNvSpPr>
          <p:nvPr/>
        </p:nvSpPr>
        <p:spPr>
          <a:xfrm rot="16200000">
            <a:off x="1934638" y="5761375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Fish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" name="제목 1"/>
          <p:cNvSpPr txBox="1">
            <a:spLocks/>
          </p:cNvSpPr>
          <p:nvPr/>
        </p:nvSpPr>
        <p:spPr>
          <a:xfrm rot="16200000">
            <a:off x="3320560" y="498915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Dance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4" name="제목 1"/>
          <p:cNvSpPr txBox="1">
            <a:spLocks/>
          </p:cNvSpPr>
          <p:nvPr/>
        </p:nvSpPr>
        <p:spPr>
          <a:xfrm rot="16200000">
            <a:off x="10157372" y="4464602"/>
            <a:ext cx="1402773" cy="62042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Magic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5" name="제목 1"/>
          <p:cNvSpPr txBox="1">
            <a:spLocks/>
          </p:cNvSpPr>
          <p:nvPr/>
        </p:nvSpPr>
        <p:spPr>
          <a:xfrm rot="16200000">
            <a:off x="-2351921" y="2887361"/>
            <a:ext cx="6736773" cy="9526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>
                <a:latin typeface="Waltograph UI" panose="03080602000000000000" pitchFamily="66" charset="0"/>
              </a:rPr>
              <a:t>Would you like to make a snake? </a:t>
            </a:r>
            <a:endParaRPr lang="en-US" sz="3200" dirty="0">
              <a:latin typeface="Waltograph UI" panose="03080602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28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176</Words>
  <Application>Microsoft Office PowerPoint</Application>
  <PresentationFormat>와이드스크린</PresentationFormat>
  <Paragraphs>53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Waltograph UI</vt:lpstr>
      <vt:lpstr>맑은 고딕</vt:lpstr>
      <vt:lpstr>Arial</vt:lpstr>
      <vt:lpstr>Calibri</vt:lpstr>
      <vt:lpstr>Calibri Light</vt:lpstr>
      <vt:lpstr>Office 테마</vt:lpstr>
      <vt:lpstr>Would you like to make a Snake? </vt:lpstr>
      <vt:lpstr>Prepare</vt:lpstr>
      <vt:lpstr>Rules: </vt:lpstr>
      <vt:lpstr>How to Win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Would you like to connect 4?</dc:title>
  <dc:creator>user</dc:creator>
  <cp:lastModifiedBy>user</cp:lastModifiedBy>
  <cp:revision>13</cp:revision>
  <dcterms:created xsi:type="dcterms:W3CDTF">2016-10-14T06:24:04Z</dcterms:created>
  <dcterms:modified xsi:type="dcterms:W3CDTF">2017-02-27T04:52:49Z</dcterms:modified>
</cp:coreProperties>
</file>