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68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7DE9-8BB6-40BA-BF1B-F72E36C230C7}" type="datetimeFigureOut">
              <a:rPr lang="ko-KR" altLang="en-US" smtClean="0"/>
              <a:t>2013-07-05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BD7-7F13-4E3F-8FC3-C962416E7E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K:\Students 2013\going abroad\modern blu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4400" cy="683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Students 2013\going abroad\modern gree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534400" cy="683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Students 2013\going abroad\modern r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668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Students 2013\going abroad\modern whi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85668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Students 2013\going abroad\modern yellow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668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Students 2013\going abroad\modern black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7"/>
            <a:ext cx="8576718" cy="686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Students 2013\going abroad\marisole do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Students 2013\going abroad\marisole doll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0600" cy="688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Students 2013\going abroad\marisole dolls3.PNG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0" y="1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2013-07-05T01:03:50Z</dcterms:created>
  <dcterms:modified xsi:type="dcterms:W3CDTF">2013-07-05T01:31:17Z</dcterms:modified>
</cp:coreProperties>
</file>