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2" r:id="rId4"/>
    <p:sldId id="264" r:id="rId5"/>
    <p:sldId id="256" r:id="rId6"/>
    <p:sldId id="257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D9B6A-396E-413C-81EE-612E1E5DB2B3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EB27-236B-44EB-8DFE-E954A967538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D9B6A-396E-413C-81EE-612E1E5DB2B3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EB27-236B-44EB-8DFE-E954A967538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D9B6A-396E-413C-81EE-612E1E5DB2B3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EB27-236B-44EB-8DFE-E954A967538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D9B6A-396E-413C-81EE-612E1E5DB2B3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EB27-236B-44EB-8DFE-E954A967538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D9B6A-396E-413C-81EE-612E1E5DB2B3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EB27-236B-44EB-8DFE-E954A967538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D9B6A-396E-413C-81EE-612E1E5DB2B3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EB27-236B-44EB-8DFE-E954A967538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D9B6A-396E-413C-81EE-612E1E5DB2B3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EB27-236B-44EB-8DFE-E954A967538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D9B6A-396E-413C-81EE-612E1E5DB2B3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EB27-236B-44EB-8DFE-E954A967538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D9B6A-396E-413C-81EE-612E1E5DB2B3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EB27-236B-44EB-8DFE-E954A967538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D9B6A-396E-413C-81EE-612E1E5DB2B3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EB27-236B-44EB-8DFE-E954A967538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D9B6A-396E-413C-81EE-612E1E5DB2B3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EB27-236B-44EB-8DFE-E954A967538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D9B6A-396E-413C-81EE-612E1E5DB2B3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1EB27-236B-44EB-8DFE-E954A967538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tools.net/random-name-picker/95_ULBicK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Would you like to game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718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Print, laminate and cut out the cards</a:t>
            </a:r>
          </a:p>
          <a:p>
            <a:endParaRPr lang="en-US" dirty="0"/>
          </a:p>
          <a:p>
            <a:r>
              <a:rPr lang="en-US" dirty="0" smtClean="0"/>
              <a:t>Evenly hand out the cards to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students</a:t>
            </a:r>
            <a:r>
              <a:rPr lang="en-US" dirty="0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185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around the classroom and meet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with friends. </a:t>
            </a:r>
          </a:p>
          <a:p>
            <a:r>
              <a:rPr lang="en-US" dirty="0" smtClean="0"/>
              <a:t>Ask them, “Would you like to ________?”</a:t>
            </a:r>
          </a:p>
          <a:p>
            <a:pPr lvl="1"/>
            <a:r>
              <a:rPr lang="en-US" dirty="0" smtClean="0"/>
              <a:t>Yes, I’d love to. (give the card) </a:t>
            </a:r>
          </a:p>
          <a:p>
            <a:pPr lvl="1"/>
            <a:r>
              <a:rPr lang="en-US" dirty="0" smtClean="0"/>
              <a:t>No thank you.  (prove </a:t>
            </a:r>
            <a:r>
              <a:rPr lang="en-US" dirty="0" smtClean="0"/>
              <a:t>it </a:t>
            </a:r>
            <a:r>
              <a:rPr lang="en-US" altLang="ko-KR" dirty="0" smtClean="0"/>
              <a:t>by</a:t>
            </a:r>
            <a:r>
              <a:rPr lang="ko-KR" altLang="en-US" dirty="0" smtClean="0"/>
              <a:t> </a:t>
            </a:r>
            <a:r>
              <a:rPr lang="en-US" altLang="ko-KR" dirty="0" smtClean="0"/>
              <a:t>showing</a:t>
            </a:r>
            <a:r>
              <a:rPr lang="en-US" dirty="0" smtClean="0"/>
              <a:t>)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If you ask a question, so can they.  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82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Winner 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en-US" dirty="0" smtClean="0"/>
              <a:t>After 5 minutes, students will stop playing and sit down.  </a:t>
            </a:r>
          </a:p>
          <a:p>
            <a:endParaRPr lang="en-US" dirty="0"/>
          </a:p>
          <a:p>
            <a:r>
              <a:rPr lang="en-US" dirty="0" smtClean="0"/>
              <a:t>Randomly choose one of the activities. </a:t>
            </a:r>
          </a:p>
          <a:p>
            <a:pPr lvl="1"/>
            <a:r>
              <a:rPr lang="en-US" dirty="0"/>
              <a:t>Use the picker </a:t>
            </a:r>
          </a:p>
          <a:p>
            <a:pPr lvl="1"/>
            <a:endParaRPr lang="en-US" dirty="0" smtClean="0"/>
          </a:p>
          <a:p>
            <a:pPr marL="57150" indent="0" algn="ctr">
              <a:buNone/>
            </a:pPr>
            <a:r>
              <a:rPr lang="en-US" sz="2000" dirty="0" smtClean="0"/>
              <a:t>( </a:t>
            </a:r>
            <a:r>
              <a:rPr lang="en-US" sz="2000" dirty="0" smtClean="0">
                <a:hlinkClick r:id="rId3"/>
              </a:rPr>
              <a:t>https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www.classtools.net/random-name-picker/95_ULBicK</a:t>
            </a:r>
            <a:r>
              <a:rPr lang="en-US" sz="2000" dirty="0" smtClean="0"/>
              <a:t> )</a:t>
            </a:r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124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5696" y="44944"/>
            <a:ext cx="1800000" cy="28800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b">
            <a:normAutofit/>
          </a:bodyPr>
          <a:lstStyle/>
          <a:p>
            <a:r>
              <a:rPr lang="en-US" altLang="ko-KR" sz="2400" dirty="0" smtClean="0"/>
              <a:t>Eat pizza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835696" y="4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Eat pizza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3635896" y="4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Eat pizza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5435896" y="4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Eat pizza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7236296" y="4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Eat pizza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35496" y="292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Eat hamburger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1835496" y="292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Eat hamburger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3635696" y="292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Eat hamburger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5435696" y="292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Eat hamburger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7236096" y="292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Eat hamburger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6386" name="Picture 2" descr="http://gallery.yopriceville.com/var/albums/Free-Clipart-Pictures/Fast-Food-PNG-Clipart/Hamburger_PNG_Vector_Picture.png?m=14342688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212976"/>
            <a:ext cx="1620000" cy="1416595"/>
          </a:xfrm>
          <a:prstGeom prst="rect">
            <a:avLst/>
          </a:prstGeom>
          <a:noFill/>
        </p:spPr>
      </p:pic>
      <p:pic>
        <p:nvPicPr>
          <p:cNvPr id="14" name="Picture 2" descr="http://gallery.yopriceville.com/var/albums/Free-Clipart-Pictures/Fast-Food-PNG-Clipart/Hamburger_PNG_Vector_Picture.png?m=14342688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212976"/>
            <a:ext cx="1620000" cy="1416595"/>
          </a:xfrm>
          <a:prstGeom prst="rect">
            <a:avLst/>
          </a:prstGeom>
          <a:noFill/>
        </p:spPr>
      </p:pic>
      <p:pic>
        <p:nvPicPr>
          <p:cNvPr id="15" name="Picture 2" descr="http://gallery.yopriceville.com/var/albums/Free-Clipart-Pictures/Fast-Food-PNG-Clipart/Hamburger_PNG_Vector_Picture.png?m=14342688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212976"/>
            <a:ext cx="1620000" cy="1416595"/>
          </a:xfrm>
          <a:prstGeom prst="rect">
            <a:avLst/>
          </a:prstGeom>
          <a:noFill/>
        </p:spPr>
      </p:pic>
      <p:pic>
        <p:nvPicPr>
          <p:cNvPr id="16" name="Picture 2" descr="http://gallery.yopriceville.com/var/albums/Free-Clipart-Pictures/Fast-Food-PNG-Clipart/Hamburger_PNG_Vector_Picture.png?m=14342688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212976"/>
            <a:ext cx="1620000" cy="1416595"/>
          </a:xfrm>
          <a:prstGeom prst="rect">
            <a:avLst/>
          </a:prstGeom>
          <a:noFill/>
        </p:spPr>
      </p:pic>
      <p:pic>
        <p:nvPicPr>
          <p:cNvPr id="17" name="Picture 2" descr="http://gallery.yopriceville.com/var/albums/Free-Clipart-Pictures/Fast-Food-PNG-Clipart/Hamburger_PNG_Vector_Picture.png?m=14342688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3212976"/>
            <a:ext cx="1620000" cy="1416595"/>
          </a:xfrm>
          <a:prstGeom prst="rect">
            <a:avLst/>
          </a:prstGeom>
          <a:noFill/>
        </p:spPr>
      </p:pic>
      <p:pic>
        <p:nvPicPr>
          <p:cNvPr id="16390" name="Picture 6" descr="http://www.clipartlord.com/wp-content/uploads/2014/05/pizza1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16585"/>
            <a:ext cx="1907704" cy="1328239"/>
          </a:xfrm>
          <a:prstGeom prst="rect">
            <a:avLst/>
          </a:prstGeom>
          <a:noFill/>
        </p:spPr>
      </p:pic>
      <p:pic>
        <p:nvPicPr>
          <p:cNvPr id="20" name="Picture 6" descr="http://www.clipartlord.com/wp-content/uploads/2014/05/pizza1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516585"/>
            <a:ext cx="1907704" cy="1328239"/>
          </a:xfrm>
          <a:prstGeom prst="rect">
            <a:avLst/>
          </a:prstGeom>
          <a:noFill/>
        </p:spPr>
      </p:pic>
      <p:pic>
        <p:nvPicPr>
          <p:cNvPr id="21" name="Picture 6" descr="http://www.clipartlord.com/wp-content/uploads/2014/05/pizza1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516585"/>
            <a:ext cx="1907704" cy="1328239"/>
          </a:xfrm>
          <a:prstGeom prst="rect">
            <a:avLst/>
          </a:prstGeom>
          <a:noFill/>
        </p:spPr>
      </p:pic>
      <p:pic>
        <p:nvPicPr>
          <p:cNvPr id="22" name="Picture 6" descr="http://www.clipartlord.com/wp-content/uploads/2014/05/pizza1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516585"/>
            <a:ext cx="1907704" cy="1328239"/>
          </a:xfrm>
          <a:prstGeom prst="rect">
            <a:avLst/>
          </a:prstGeom>
          <a:noFill/>
        </p:spPr>
      </p:pic>
      <p:pic>
        <p:nvPicPr>
          <p:cNvPr id="23" name="Picture 6" descr="http://www.clipartlord.com/wp-content/uploads/2014/05/pizza1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516585"/>
            <a:ext cx="1907704" cy="13282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5696" y="44944"/>
            <a:ext cx="1800000" cy="28800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b">
            <a:normAutofit/>
          </a:bodyPr>
          <a:lstStyle/>
          <a:p>
            <a:r>
              <a:rPr lang="en-US" altLang="ko-KR" sz="2400" dirty="0" smtClean="0"/>
              <a:t>Eat pasta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835696" y="4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Eat pasta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3635896" y="4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Eat pasta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5435896" y="4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Eat pasta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7236296" y="4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Eat pasta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35496" y="292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Watch a movie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1835496" y="292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Watch a movie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3635696" y="292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Watch a movie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5435696" y="292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Watch a movie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7236096" y="292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Watch a movie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2" name="Picture 2" descr="http://www.clker.com/cliparts/7/1/0/1/1298581438162036035movie_150.14527-h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212976"/>
            <a:ext cx="1610544" cy="1610544"/>
          </a:xfrm>
          <a:prstGeom prst="rect">
            <a:avLst/>
          </a:prstGeom>
          <a:noFill/>
        </p:spPr>
      </p:pic>
      <p:pic>
        <p:nvPicPr>
          <p:cNvPr id="14" name="Picture 2" descr="http://www.clker.com/cliparts/7/1/0/1/1298581438162036035movie_150.14527-h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186608"/>
            <a:ext cx="1610544" cy="1610544"/>
          </a:xfrm>
          <a:prstGeom prst="rect">
            <a:avLst/>
          </a:prstGeom>
          <a:noFill/>
        </p:spPr>
      </p:pic>
      <p:pic>
        <p:nvPicPr>
          <p:cNvPr id="15" name="Picture 2" descr="http://www.clker.com/cliparts/7/1/0/1/1298581438162036035movie_150.14527-h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3212976"/>
            <a:ext cx="1610544" cy="1610544"/>
          </a:xfrm>
          <a:prstGeom prst="rect">
            <a:avLst/>
          </a:prstGeom>
          <a:noFill/>
        </p:spPr>
      </p:pic>
      <p:pic>
        <p:nvPicPr>
          <p:cNvPr id="16" name="Picture 2" descr="http://www.clker.com/cliparts/7/1/0/1/1298581438162036035movie_150.14527-h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212976"/>
            <a:ext cx="1610544" cy="1610544"/>
          </a:xfrm>
          <a:prstGeom prst="rect">
            <a:avLst/>
          </a:prstGeom>
          <a:noFill/>
        </p:spPr>
      </p:pic>
      <p:pic>
        <p:nvPicPr>
          <p:cNvPr id="17" name="Picture 2" descr="http://www.clker.com/cliparts/7/1/0/1/1298581438162036035movie_150.14527-h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3944" y="3212976"/>
            <a:ext cx="1610544" cy="1610544"/>
          </a:xfrm>
          <a:prstGeom prst="rect">
            <a:avLst/>
          </a:prstGeom>
          <a:noFill/>
        </p:spPr>
      </p:pic>
      <p:pic>
        <p:nvPicPr>
          <p:cNvPr id="5124" name="Picture 4" descr="http://img3.wikia.nocookie.net/__cb20121223190212/chefville/images/3/3d/Recipe-Shrimp_Alfredo_Past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764704"/>
            <a:ext cx="1722401" cy="1224136"/>
          </a:xfrm>
          <a:prstGeom prst="rect">
            <a:avLst/>
          </a:prstGeom>
          <a:noFill/>
        </p:spPr>
      </p:pic>
      <p:pic>
        <p:nvPicPr>
          <p:cNvPr id="19" name="Picture 4" descr="http://img3.wikia.nocookie.net/__cb20121223190212/chefville/images/3/3d/Recipe-Shrimp_Alfredo_Past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764704"/>
            <a:ext cx="1722401" cy="1224136"/>
          </a:xfrm>
          <a:prstGeom prst="rect">
            <a:avLst/>
          </a:prstGeom>
          <a:noFill/>
        </p:spPr>
      </p:pic>
      <p:pic>
        <p:nvPicPr>
          <p:cNvPr id="20" name="Picture 4" descr="http://img3.wikia.nocookie.net/__cb20121223190212/chefville/images/3/3d/Recipe-Shrimp_Alfredo_Past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764704"/>
            <a:ext cx="1722401" cy="1224136"/>
          </a:xfrm>
          <a:prstGeom prst="rect">
            <a:avLst/>
          </a:prstGeom>
          <a:noFill/>
        </p:spPr>
      </p:pic>
      <p:pic>
        <p:nvPicPr>
          <p:cNvPr id="21" name="Picture 4" descr="http://img3.wikia.nocookie.net/__cb20121223190212/chefville/images/3/3d/Recipe-Shrimp_Alfredo_Past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764704"/>
            <a:ext cx="1722401" cy="1224136"/>
          </a:xfrm>
          <a:prstGeom prst="rect">
            <a:avLst/>
          </a:prstGeom>
          <a:noFill/>
        </p:spPr>
      </p:pic>
      <p:pic>
        <p:nvPicPr>
          <p:cNvPr id="22" name="Picture 4" descr="http://img3.wikia.nocookie.net/__cb20121223190212/chefville/images/3/3d/Recipe-Shrimp_Alfredo_Past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764704"/>
            <a:ext cx="1722401" cy="1224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5696" y="44944"/>
            <a:ext cx="1800000" cy="28800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b">
            <a:normAutofit/>
          </a:bodyPr>
          <a:lstStyle/>
          <a:p>
            <a:r>
              <a:rPr lang="en-US" altLang="ko-KR" sz="2400" dirty="0" smtClean="0"/>
              <a:t>Play soccer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835696" y="4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 soccer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3635896" y="4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 soccer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5435896" y="4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 soccer 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7236296" y="4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 soccer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35496" y="292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 baseball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1835496" y="292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 baseball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3635696" y="292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 baseball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5435696" y="292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 baseball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7236096" y="292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 baseball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098" name="Picture 2" descr="http://www.sysatigers.org/wp-content/uploads/2014/01/img_baseb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007798"/>
            <a:ext cx="1152128" cy="2108394"/>
          </a:xfrm>
          <a:prstGeom prst="rect">
            <a:avLst/>
          </a:prstGeom>
          <a:noFill/>
        </p:spPr>
      </p:pic>
      <p:pic>
        <p:nvPicPr>
          <p:cNvPr id="14" name="Picture 2" descr="http://www.sysatigers.org/wp-content/uploads/2014/01/img_baseb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996952"/>
            <a:ext cx="1152128" cy="2108394"/>
          </a:xfrm>
          <a:prstGeom prst="rect">
            <a:avLst/>
          </a:prstGeom>
          <a:noFill/>
        </p:spPr>
      </p:pic>
      <p:pic>
        <p:nvPicPr>
          <p:cNvPr id="15" name="Picture 2" descr="http://www.sysatigers.org/wp-content/uploads/2014/01/img_baseb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3007798"/>
            <a:ext cx="1152128" cy="2108394"/>
          </a:xfrm>
          <a:prstGeom prst="rect">
            <a:avLst/>
          </a:prstGeom>
          <a:noFill/>
        </p:spPr>
      </p:pic>
      <p:pic>
        <p:nvPicPr>
          <p:cNvPr id="16" name="Picture 2" descr="http://www.sysatigers.org/wp-content/uploads/2014/01/img_baseb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996952"/>
            <a:ext cx="1152128" cy="2108394"/>
          </a:xfrm>
          <a:prstGeom prst="rect">
            <a:avLst/>
          </a:prstGeom>
          <a:noFill/>
        </p:spPr>
      </p:pic>
      <p:pic>
        <p:nvPicPr>
          <p:cNvPr id="17" name="Picture 2" descr="http://www.sysatigers.org/wp-content/uploads/2014/01/img_baseb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2996952"/>
            <a:ext cx="1152128" cy="2108394"/>
          </a:xfrm>
          <a:prstGeom prst="rect">
            <a:avLst/>
          </a:prstGeom>
          <a:noFill/>
        </p:spPr>
      </p:pic>
      <p:pic>
        <p:nvPicPr>
          <p:cNvPr id="4100" name="Picture 4" descr="https://encrypted-tbn3.gstatic.com/images?q=tbn:ANd9GcQyKDggVbhx8BDngPpLkcc-1OsXly5CWBux20dBCxTP2YwVexTQB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816" y="188640"/>
            <a:ext cx="1563864" cy="2200995"/>
          </a:xfrm>
          <a:prstGeom prst="rect">
            <a:avLst/>
          </a:prstGeom>
          <a:noFill/>
        </p:spPr>
      </p:pic>
      <p:pic>
        <p:nvPicPr>
          <p:cNvPr id="19" name="Picture 4" descr="https://encrypted-tbn3.gstatic.com/images?q=tbn:ANd9GcQyKDggVbhx8BDngPpLkcc-1OsXly5CWBux20dBCxTP2YwVexTQB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188640"/>
            <a:ext cx="1563864" cy="2200995"/>
          </a:xfrm>
          <a:prstGeom prst="rect">
            <a:avLst/>
          </a:prstGeom>
          <a:noFill/>
        </p:spPr>
      </p:pic>
      <p:pic>
        <p:nvPicPr>
          <p:cNvPr id="20" name="Picture 4" descr="https://encrypted-tbn3.gstatic.com/images?q=tbn:ANd9GcQyKDggVbhx8BDngPpLkcc-1OsXly5CWBux20dBCxTP2YwVexTQB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188640"/>
            <a:ext cx="1563864" cy="2200995"/>
          </a:xfrm>
          <a:prstGeom prst="rect">
            <a:avLst/>
          </a:prstGeom>
          <a:noFill/>
        </p:spPr>
      </p:pic>
      <p:pic>
        <p:nvPicPr>
          <p:cNvPr id="21" name="Picture 4" descr="https://encrypted-tbn3.gstatic.com/images?q=tbn:ANd9GcQyKDggVbhx8BDngPpLkcc-1OsXly5CWBux20dBCxTP2YwVexTQB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8416" y="188640"/>
            <a:ext cx="1563864" cy="2200995"/>
          </a:xfrm>
          <a:prstGeom prst="rect">
            <a:avLst/>
          </a:prstGeom>
          <a:noFill/>
        </p:spPr>
      </p:pic>
      <p:pic>
        <p:nvPicPr>
          <p:cNvPr id="22" name="Picture 4" descr="https://encrypted-tbn3.gstatic.com/images?q=tbn:ANd9GcQyKDggVbhx8BDngPpLkcc-1OsXly5CWBux20dBCxTP2YwVexTQB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8616" y="188640"/>
            <a:ext cx="1563864" cy="22009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5696" y="44944"/>
            <a:ext cx="1800000" cy="28800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b">
            <a:normAutofit/>
          </a:bodyPr>
          <a:lstStyle/>
          <a:p>
            <a:r>
              <a:rPr lang="en-US" altLang="ko-KR" sz="2400" dirty="0" smtClean="0"/>
              <a:t>Play badminton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835696" y="4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 badminton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3635896" y="4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 badminton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5435896" y="4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 badminton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7236296" y="4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 badminton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35496" y="292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Have a pajama</a:t>
            </a:r>
            <a:r>
              <a:rPr kumimoji="0" lang="en-US" altLang="ko-KR" sz="2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party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1835496" y="292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altLang="ko-KR" sz="2400" dirty="0"/>
              <a:t>Have a pajama party</a:t>
            </a:r>
            <a:endParaRPr lang="ko-KR" altLang="en-US" sz="2400" dirty="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3635696" y="292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altLang="ko-KR" sz="2400" dirty="0"/>
              <a:t>Have a pajama party</a:t>
            </a:r>
            <a:endParaRPr lang="ko-KR" altLang="en-US" sz="2400" dirty="0"/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5435696" y="292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altLang="ko-KR" sz="2400" dirty="0"/>
              <a:t>Have a pajama party</a:t>
            </a:r>
            <a:endParaRPr lang="ko-KR" altLang="en-US" sz="2400" dirty="0"/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7236096" y="292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altLang="ko-KR" sz="2400" dirty="0"/>
              <a:t>Have a pajama party</a:t>
            </a:r>
            <a:endParaRPr lang="ko-KR" altLang="en-US" sz="2400" dirty="0"/>
          </a:p>
        </p:txBody>
      </p:sp>
      <p:pic>
        <p:nvPicPr>
          <p:cNvPr id="3074" name="Picture 2" descr="http://previews.123rf.com/images/lenm/lenm1001/lenm100100020/6311995-Animal-Pajama-Party--Stock-Photo-slumber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504" y="3140968"/>
            <a:ext cx="1699968" cy="1514279"/>
          </a:xfrm>
          <a:prstGeom prst="rect">
            <a:avLst/>
          </a:prstGeom>
          <a:noFill/>
        </p:spPr>
      </p:pic>
      <p:pic>
        <p:nvPicPr>
          <p:cNvPr id="14" name="Picture 2" descr="http://previews.123rf.com/images/lenm/lenm1001/lenm100100020/6311995-Animal-Pajama-Party--Stock-Photo-slumber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3140968"/>
            <a:ext cx="1699968" cy="1514279"/>
          </a:xfrm>
          <a:prstGeom prst="rect">
            <a:avLst/>
          </a:prstGeom>
          <a:noFill/>
        </p:spPr>
      </p:pic>
      <p:pic>
        <p:nvPicPr>
          <p:cNvPr id="15" name="Picture 2" descr="http://previews.123rf.com/images/lenm/lenm1001/lenm100100020/6311995-Animal-Pajama-Party--Stock-Photo-slumber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3140968"/>
            <a:ext cx="1699968" cy="1514279"/>
          </a:xfrm>
          <a:prstGeom prst="rect">
            <a:avLst/>
          </a:prstGeom>
          <a:noFill/>
        </p:spPr>
      </p:pic>
      <p:pic>
        <p:nvPicPr>
          <p:cNvPr id="16" name="Picture 2" descr="http://previews.123rf.com/images/lenm/lenm1001/lenm100100020/6311995-Animal-Pajama-Party--Stock-Photo-slumber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104" y="3140968"/>
            <a:ext cx="1699968" cy="1514279"/>
          </a:xfrm>
          <a:prstGeom prst="rect">
            <a:avLst/>
          </a:prstGeom>
          <a:noFill/>
        </p:spPr>
      </p:pic>
      <p:pic>
        <p:nvPicPr>
          <p:cNvPr id="17" name="Picture 2" descr="http://previews.123rf.com/images/lenm/lenm1001/lenm100100020/6311995-Animal-Pajama-Party--Stock-Photo-slumber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08304" y="3140968"/>
            <a:ext cx="1699968" cy="1514279"/>
          </a:xfrm>
          <a:prstGeom prst="rect">
            <a:avLst/>
          </a:prstGeom>
          <a:noFill/>
        </p:spPr>
      </p:pic>
      <p:pic>
        <p:nvPicPr>
          <p:cNvPr id="3076" name="Picture 4" descr="http://www.msi.unikl.edu.my/ukss2015/images/SSUK2015/Badmint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528" y="188640"/>
            <a:ext cx="1944216" cy="1944216"/>
          </a:xfrm>
          <a:prstGeom prst="rect">
            <a:avLst/>
          </a:prstGeom>
          <a:noFill/>
        </p:spPr>
      </p:pic>
      <p:pic>
        <p:nvPicPr>
          <p:cNvPr id="19" name="Picture 4" descr="http://www.msi.unikl.edu.my/ukss2015/images/SSUK2015/Badmint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88640"/>
            <a:ext cx="1944216" cy="1944216"/>
          </a:xfrm>
          <a:prstGeom prst="rect">
            <a:avLst/>
          </a:prstGeom>
          <a:noFill/>
        </p:spPr>
      </p:pic>
      <p:pic>
        <p:nvPicPr>
          <p:cNvPr id="20" name="Picture 4" descr="http://www.msi.unikl.edu.my/ukss2015/images/SSUK2015/Badmint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188640"/>
            <a:ext cx="1944216" cy="1944216"/>
          </a:xfrm>
          <a:prstGeom prst="rect">
            <a:avLst/>
          </a:prstGeom>
          <a:noFill/>
        </p:spPr>
      </p:pic>
      <p:pic>
        <p:nvPicPr>
          <p:cNvPr id="21" name="Picture 4" descr="http://www.msi.unikl.edu.my/ukss2015/images/SSUK2015/Badmint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88640"/>
            <a:ext cx="1944216" cy="1944216"/>
          </a:xfrm>
          <a:prstGeom prst="rect">
            <a:avLst/>
          </a:prstGeom>
          <a:noFill/>
        </p:spPr>
      </p:pic>
      <p:pic>
        <p:nvPicPr>
          <p:cNvPr id="22" name="Picture 4" descr="http://www.msi.unikl.edu.my/ukss2015/images/SSUK2015/Badmint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188640"/>
            <a:ext cx="1944216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5696" y="44944"/>
            <a:ext cx="1800000" cy="28800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b">
            <a:normAutofit/>
          </a:bodyPr>
          <a:lstStyle/>
          <a:p>
            <a:r>
              <a:rPr lang="en-US" altLang="ko-KR" sz="2400" dirty="0" smtClean="0"/>
              <a:t>Come to my house</a:t>
            </a:r>
            <a:endParaRPr lang="ko-KR" altLang="en-US" sz="2400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835696" y="4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400" dirty="0" smtClean="0"/>
              <a:t>Come to my house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3635896" y="4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400" dirty="0" smtClean="0"/>
              <a:t>Come to my house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5435896" y="4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400" dirty="0" smtClean="0"/>
              <a:t>Come to my house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7236296" y="4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ko-KR" sz="2400" dirty="0" smtClean="0"/>
              <a:t>Come to my house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 descr="http://jstsolutions.net/wp-content/themes/realty/lib/images/key_img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73460" y="404664"/>
            <a:ext cx="2225180" cy="1656184"/>
          </a:xfrm>
          <a:prstGeom prst="rect">
            <a:avLst/>
          </a:prstGeom>
          <a:noFill/>
        </p:spPr>
      </p:pic>
      <p:pic>
        <p:nvPicPr>
          <p:cNvPr id="14" name="Picture 2" descr="http://jstsolutions.net/wp-content/themes/realty/lib/images/key_img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26740" y="404664"/>
            <a:ext cx="2225180" cy="1656184"/>
          </a:xfrm>
          <a:prstGeom prst="rect">
            <a:avLst/>
          </a:prstGeom>
          <a:noFill/>
        </p:spPr>
      </p:pic>
      <p:pic>
        <p:nvPicPr>
          <p:cNvPr id="15" name="Picture 2" descr="http://jstsolutions.net/wp-content/themes/realty/lib/images/key_img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404664"/>
            <a:ext cx="2225180" cy="1656184"/>
          </a:xfrm>
          <a:prstGeom prst="rect">
            <a:avLst/>
          </a:prstGeom>
          <a:noFill/>
        </p:spPr>
      </p:pic>
      <p:pic>
        <p:nvPicPr>
          <p:cNvPr id="16" name="Picture 2" descr="http://jstsolutions.net/wp-content/themes/realty/lib/images/key_img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404664"/>
            <a:ext cx="2225180" cy="1656184"/>
          </a:xfrm>
          <a:prstGeom prst="rect">
            <a:avLst/>
          </a:prstGeom>
          <a:noFill/>
        </p:spPr>
      </p:pic>
      <p:pic>
        <p:nvPicPr>
          <p:cNvPr id="17" name="Picture 2" descr="http://jstsolutions.net/wp-content/themes/realty/lib/images/key_img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55332" y="404664"/>
            <a:ext cx="2225180" cy="1656184"/>
          </a:xfrm>
          <a:prstGeom prst="rect">
            <a:avLst/>
          </a:prstGeom>
          <a:noFill/>
        </p:spPr>
      </p:pic>
      <p:sp>
        <p:nvSpPr>
          <p:cNvPr id="12" name="제목 1"/>
          <p:cNvSpPr txBox="1">
            <a:spLocks/>
          </p:cNvSpPr>
          <p:nvPr/>
        </p:nvSpPr>
        <p:spPr>
          <a:xfrm>
            <a:off x="35696" y="292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400" dirty="0" smtClean="0"/>
              <a:t>Help people in need</a:t>
            </a:r>
            <a:endParaRPr lang="ko-KR" altLang="en-US" sz="2400" dirty="0"/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1835696" y="292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altLang="ko-KR" sz="2400" dirty="0"/>
              <a:t>Help people in need</a:t>
            </a:r>
            <a:endParaRPr lang="ko-KR" altLang="en-US" sz="2400" dirty="0"/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>
            <a:off x="3635896" y="292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altLang="ko-KR" sz="2400" dirty="0"/>
              <a:t>Help people in need</a:t>
            </a:r>
            <a:endParaRPr lang="ko-KR" altLang="en-US" sz="2400" dirty="0"/>
          </a:p>
        </p:txBody>
      </p:sp>
      <p:sp>
        <p:nvSpPr>
          <p:cNvPr id="19" name="제목 1"/>
          <p:cNvSpPr txBox="1">
            <a:spLocks/>
          </p:cNvSpPr>
          <p:nvPr/>
        </p:nvSpPr>
        <p:spPr>
          <a:xfrm>
            <a:off x="5435896" y="292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altLang="ko-KR" sz="2400" dirty="0"/>
              <a:t>Help people in need</a:t>
            </a:r>
            <a:endParaRPr lang="ko-KR" altLang="en-US" sz="2400" dirty="0"/>
          </a:p>
        </p:txBody>
      </p:sp>
      <p:sp>
        <p:nvSpPr>
          <p:cNvPr id="20" name="제목 1"/>
          <p:cNvSpPr txBox="1">
            <a:spLocks/>
          </p:cNvSpPr>
          <p:nvPr/>
        </p:nvSpPr>
        <p:spPr>
          <a:xfrm>
            <a:off x="7236296" y="2924944"/>
            <a:ext cx="1800000" cy="2880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altLang="ko-KR" sz="2400" dirty="0"/>
              <a:t>Help people in need</a:t>
            </a:r>
            <a:endParaRPr lang="ko-KR" altLang="en-US" sz="2400" dirty="0"/>
          </a:p>
        </p:txBody>
      </p:sp>
      <p:pic>
        <p:nvPicPr>
          <p:cNvPr id="1026" name="Picture 2" descr="Image result for helping the homeless clipart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1" y="2954512"/>
            <a:ext cx="1721029" cy="1721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mage result for helping the homeless clipart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783" y="2954511"/>
            <a:ext cx="1721029" cy="1721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Image result for helping the homeless clipart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979" y="2978809"/>
            <a:ext cx="1721029" cy="1721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Image result for helping the homeless clipart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5979" y="3000843"/>
            <a:ext cx="1721029" cy="1721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Image result for helping the homeless clipart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212" y="2978808"/>
            <a:ext cx="1721029" cy="1721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235</Words>
  <Application>Microsoft Office PowerPoint</Application>
  <PresentationFormat>화면 슬라이드 쇼(4:3)</PresentationFormat>
  <Paragraphs>69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2" baseType="lpstr">
      <vt:lpstr>맑은 고딕</vt:lpstr>
      <vt:lpstr>Arial</vt:lpstr>
      <vt:lpstr>Office 테마</vt:lpstr>
      <vt:lpstr>Would you like to game</vt:lpstr>
      <vt:lpstr>Prepare</vt:lpstr>
      <vt:lpstr>Rules</vt:lpstr>
      <vt:lpstr>Winner </vt:lpstr>
      <vt:lpstr>Eat pizza</vt:lpstr>
      <vt:lpstr>Eat pasta</vt:lpstr>
      <vt:lpstr>Play soccer</vt:lpstr>
      <vt:lpstr>Play badminton</vt:lpstr>
      <vt:lpstr>Come to my house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Eat pizza</dc:title>
  <dc:creator>user</dc:creator>
  <cp:lastModifiedBy>user</cp:lastModifiedBy>
  <cp:revision>11</cp:revision>
  <dcterms:created xsi:type="dcterms:W3CDTF">2015-11-06T02:47:03Z</dcterms:created>
  <dcterms:modified xsi:type="dcterms:W3CDTF">2017-02-27T05:04:36Z</dcterms:modified>
</cp:coreProperties>
</file>