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9F08-C96A-489C-882B-0E1A097E4C3F}" type="datetimeFigureOut">
              <a:rPr lang="ko-KR" altLang="en-US" smtClean="0"/>
              <a:t>2017-02-24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9FCB-4A10-4F31-998A-D6D33E5907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095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9F08-C96A-489C-882B-0E1A097E4C3F}" type="datetimeFigureOut">
              <a:rPr lang="ko-KR" altLang="en-US" smtClean="0"/>
              <a:t>2017-02-24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9FCB-4A10-4F31-998A-D6D33E5907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733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9F08-C96A-489C-882B-0E1A097E4C3F}" type="datetimeFigureOut">
              <a:rPr lang="ko-KR" altLang="en-US" smtClean="0"/>
              <a:t>2017-02-24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9FCB-4A10-4F31-998A-D6D33E5907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671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9F08-C96A-489C-882B-0E1A097E4C3F}" type="datetimeFigureOut">
              <a:rPr lang="ko-KR" altLang="en-US" smtClean="0"/>
              <a:t>2017-02-24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9FCB-4A10-4F31-998A-D6D33E5907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56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9F08-C96A-489C-882B-0E1A097E4C3F}" type="datetimeFigureOut">
              <a:rPr lang="ko-KR" altLang="en-US" smtClean="0"/>
              <a:t>2017-02-24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9FCB-4A10-4F31-998A-D6D33E5907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618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9F08-C96A-489C-882B-0E1A097E4C3F}" type="datetimeFigureOut">
              <a:rPr lang="ko-KR" altLang="en-US" smtClean="0"/>
              <a:t>2017-02-24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9FCB-4A10-4F31-998A-D6D33E5907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72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9F08-C96A-489C-882B-0E1A097E4C3F}" type="datetimeFigureOut">
              <a:rPr lang="ko-KR" altLang="en-US" smtClean="0"/>
              <a:t>2017-02-24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9FCB-4A10-4F31-998A-D6D33E5907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00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9F08-C96A-489C-882B-0E1A097E4C3F}" type="datetimeFigureOut">
              <a:rPr lang="ko-KR" altLang="en-US" smtClean="0"/>
              <a:t>2017-02-24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9FCB-4A10-4F31-998A-D6D33E5907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594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9F08-C96A-489C-882B-0E1A097E4C3F}" type="datetimeFigureOut">
              <a:rPr lang="ko-KR" altLang="en-US" smtClean="0"/>
              <a:t>2017-02-24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9FCB-4A10-4F31-998A-D6D33E5907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133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9F08-C96A-489C-882B-0E1A097E4C3F}" type="datetimeFigureOut">
              <a:rPr lang="ko-KR" altLang="en-US" smtClean="0"/>
              <a:t>2017-02-24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9FCB-4A10-4F31-998A-D6D33E5907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726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9F08-C96A-489C-882B-0E1A097E4C3F}" type="datetimeFigureOut">
              <a:rPr lang="ko-KR" altLang="en-US" smtClean="0"/>
              <a:t>2017-02-24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9FCB-4A10-4F31-998A-D6D33E5907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039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B9F08-C96A-489C-882B-0E1A097E4C3F}" type="datetimeFigureOut">
              <a:rPr lang="ko-KR" altLang="en-US" smtClean="0"/>
              <a:t>2017-02-24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9FCB-4A10-4F31-998A-D6D33E5907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813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Body Darts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 descr="http://www.baysclub.co.nz/html/camera/slides/darts/darts3.jpg?14433984052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3012"/>
            <a:ext cx="4572000" cy="3133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9411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482" name="Picture 2" descr="http://1.bp.blogspot.com/--ZtvnMlMDcs/Usr205F1wiI/AAAAAAAAPYU/B2JGrSPBOgg/s1600/walkers-photo-walking-de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5018" y="0"/>
            <a:ext cx="1317784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15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1506" name="Picture 2" descr="https://farm1.staticflickr.com/170/394540090_28fc78726f_o_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85170"/>
            <a:ext cx="12192000" cy="8901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577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6626" name="Picture 2" descr="http://www.houndslakecc.com/ordereze/Files/shutterstock_16520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2965"/>
            <a:ext cx="12192000" cy="812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95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5602" name="Picture 2" descr="http://cdn1-www.ringtv.craveonline.com/assets/uploads/2011/08/file_168647_1_cozzone_MaresAgbeko1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0507"/>
            <a:ext cx="12192000" cy="8483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58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4578" name="Picture 2" descr="http://www.cs.columbia.edu/~wl318/counterstorm/Picture%2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0"/>
            <a:ext cx="12192000" cy="914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39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orig10.deviantart.net/0d72/f/2015/094/9/8/stagnara_body_cast_padding_by_medicbrace-d8occ4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1744" y="-532508"/>
            <a:ext cx="4999484" cy="74621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272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https://www.colourbox.com/preview/4805230-back-view-of-business-man-in-jacket-looking-ahead-of-yourself-isolated-over-whitestanding-young-guy-in-jeans-and-suit-jacket-rear-view-people-collectionbackside-view-of-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7769" y="0"/>
            <a:ext cx="4113007" cy="6840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53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421904"/>
            <a:ext cx="58681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Name the body parts: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7" y="-171400"/>
            <a:ext cx="7202487" cy="720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4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.huffpost.com/gen/2151832/images/o-PAPER-AIRPLANE-fac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43446" y="0"/>
            <a:ext cx="1371600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Make a paper airplane.</a:t>
            </a:r>
            <a:endParaRPr lang="ko-KR" alt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796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2060"/>
                </a:solidFill>
              </a:rPr>
              <a:t>Choose a paper airplane for your team.  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Throw the plane at the board. </a:t>
            </a:r>
          </a:p>
          <a:p>
            <a:endParaRPr lang="en-US" altLang="ko-KR" dirty="0"/>
          </a:p>
          <a:p>
            <a:r>
              <a:rPr lang="en-US" altLang="ko-KR" dirty="0" smtClean="0"/>
              <a:t>Make a sentence for where it hits. </a:t>
            </a:r>
          </a:p>
          <a:p>
            <a:pPr lvl="1"/>
            <a:r>
              <a:rPr lang="en-US" altLang="ko-KR" dirty="0" smtClean="0"/>
              <a:t>You can’t use the same sentence twice. </a:t>
            </a:r>
          </a:p>
          <a:p>
            <a:endParaRPr lang="en-US" altLang="ko-KR" dirty="0"/>
          </a:p>
          <a:p>
            <a:r>
              <a:rPr lang="en-US" altLang="ko-KR" dirty="0" smtClean="0"/>
              <a:t>The most sentences wins.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645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3554" name="Picture 2" descr="http://cdn.toonvectors.com/images/2/8549/toonvectors-8549-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592" y="1"/>
            <a:ext cx="7056784" cy="7056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353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all4desktop.com/data_images/original/4242409-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4" y="-27765"/>
            <a:ext cx="12241360" cy="6885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076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wallpapersdesk.net/wp-content/uploads/2015/03/4206_homer_simps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768" y="-764164"/>
            <a:ext cx="11814464" cy="8860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866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2530" name="Picture 2" descr="http://www.picturesof.net/_images_300/A_Cartoon_Man_with_a_Tattoo_Heart_with_a_Dagger_Through_It_on_His_Back_Royalty_Free_Clipart_Picture_100413-009968-688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592" y="43164"/>
            <a:ext cx="7488832" cy="6814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555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8" name="Picture 4" descr="https://s-media-cache-ak0.pinimg.com/736x/87/a5/62/87a562a373f4c327a68c8ddec4f6c32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-44321"/>
            <a:ext cx="8865808" cy="69023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47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와이드스크린</PresentationFormat>
  <Paragraphs>10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9" baseType="lpstr">
      <vt:lpstr>맑은 고딕</vt:lpstr>
      <vt:lpstr>Arial</vt:lpstr>
      <vt:lpstr>Office 테마</vt:lpstr>
      <vt:lpstr>Body Darts </vt:lpstr>
      <vt:lpstr>Name the body parts:</vt:lpstr>
      <vt:lpstr>Make a paper airplane.</vt:lpstr>
      <vt:lpstr>Choose a paper airplane for your team.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Darts </dc:title>
  <dc:creator>user</dc:creator>
  <cp:lastModifiedBy>user</cp:lastModifiedBy>
  <cp:revision>1</cp:revision>
  <dcterms:created xsi:type="dcterms:W3CDTF">2017-02-24T02:11:21Z</dcterms:created>
  <dcterms:modified xsi:type="dcterms:W3CDTF">2017-02-24T02:12:08Z</dcterms:modified>
</cp:coreProperties>
</file>