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3" r:id="rId4"/>
    <p:sldId id="284" r:id="rId5"/>
    <p:sldId id="285" r:id="rId6"/>
    <p:sldId id="257" r:id="rId7"/>
    <p:sldId id="262" r:id="rId8"/>
    <p:sldId id="286" r:id="rId9"/>
    <p:sldId id="264" r:id="rId10"/>
    <p:sldId id="290" r:id="rId11"/>
    <p:sldId id="280" r:id="rId12"/>
    <p:sldId id="287" r:id="rId13"/>
    <p:sldId id="269" r:id="rId14"/>
    <p:sldId id="291" r:id="rId15"/>
    <p:sldId id="281" r:id="rId16"/>
    <p:sldId id="288" r:id="rId17"/>
    <p:sldId id="274" r:id="rId18"/>
    <p:sldId id="292" r:id="rId19"/>
    <p:sldId id="282" r:id="rId20"/>
    <p:sldId id="289" r:id="rId21"/>
    <p:sldId id="279" r:id="rId22"/>
    <p:sldId id="293" r:id="rId23"/>
    <p:sldId id="258" r:id="rId24"/>
    <p:sldId id="260" r:id="rId25"/>
    <p:sldId id="261" r:id="rId26"/>
    <p:sldId id="266" r:id="rId27"/>
    <p:sldId id="267" r:id="rId28"/>
    <p:sldId id="268" r:id="rId29"/>
    <p:sldId id="271" r:id="rId30"/>
    <p:sldId id="272" r:id="rId31"/>
    <p:sldId id="273" r:id="rId32"/>
    <p:sldId id="276" r:id="rId33"/>
    <p:sldId id="277" r:id="rId34"/>
    <p:sldId id="27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58" autoAdjust="0"/>
    <p:restoredTop sz="94660"/>
  </p:normalViewPr>
  <p:slideViewPr>
    <p:cSldViewPr snapToGrid="0">
      <p:cViewPr varScale="1">
        <p:scale>
          <a:sx n="68" d="100"/>
          <a:sy n="68" d="100"/>
        </p:scale>
        <p:origin x="9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E96-C179-442A-8CE5-D30231913F3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B6A5-78E9-4B6B-9050-19904E43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7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E96-C179-442A-8CE5-D30231913F3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B6A5-78E9-4B6B-9050-19904E43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4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E96-C179-442A-8CE5-D30231913F3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B6A5-78E9-4B6B-9050-19904E43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0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E96-C179-442A-8CE5-D30231913F3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B6A5-78E9-4B6B-9050-19904E43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E96-C179-442A-8CE5-D30231913F3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B6A5-78E9-4B6B-9050-19904E43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9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E96-C179-442A-8CE5-D30231913F3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B6A5-78E9-4B6B-9050-19904E43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5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E96-C179-442A-8CE5-D30231913F3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B6A5-78E9-4B6B-9050-19904E43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2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E96-C179-442A-8CE5-D30231913F3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B6A5-78E9-4B6B-9050-19904E43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5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E96-C179-442A-8CE5-D30231913F3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B6A5-78E9-4B6B-9050-19904E43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6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E96-C179-442A-8CE5-D30231913F3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B6A5-78E9-4B6B-9050-19904E43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2E96-C179-442A-8CE5-D30231913F3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B6A5-78E9-4B6B-9050-19904E43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2E96-C179-442A-8CE5-D30231913F32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9B6A5-78E9-4B6B-9050-19904E43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9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Image result for borde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8" y="597148"/>
            <a:ext cx="11785965" cy="6024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9355" y="4177717"/>
            <a:ext cx="1792573" cy="273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그림 7"/>
          <p:cNvPicPr>
            <a:picLocks noChangeAspect="1"/>
          </p:cNvPicPr>
          <p:nvPr/>
        </p:nvPicPr>
        <p:blipFill>
          <a:blip r:embed="rId4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3125" y="4072700"/>
            <a:ext cx="2757858" cy="278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4"/>
          <p:cNvPicPr>
            <a:picLocks noChangeAspect="1"/>
          </p:cNvPicPr>
          <p:nvPr/>
        </p:nvPicPr>
        <p:blipFill>
          <a:blip r:embed="rId5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67695" y="3638225"/>
            <a:ext cx="2697435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그림 8"/>
          <p:cNvPicPr>
            <a:picLocks noChangeAspect="1"/>
          </p:cNvPicPr>
          <p:nvPr/>
        </p:nvPicPr>
        <p:blipFill>
          <a:blip r:embed="rId6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5143" y="3643313"/>
            <a:ext cx="3200873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31440" y="2177223"/>
            <a:ext cx="8410832" cy="2387600"/>
          </a:xfrm>
        </p:spPr>
        <p:txBody>
          <a:bodyPr anchor="ctr">
            <a:normAutofit/>
          </a:bodyPr>
          <a:lstStyle/>
          <a:p>
            <a:r>
              <a:rPr lang="en-US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Vacation Liar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0" name="그림 6"/>
          <p:cNvPicPr>
            <a:picLocks noChangeAspect="1"/>
          </p:cNvPicPr>
          <p:nvPr/>
        </p:nvPicPr>
        <p:blipFill>
          <a:blip r:embed="rId7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2195" y="3285591"/>
            <a:ext cx="2379106" cy="372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그림 5"/>
          <p:cNvPicPr>
            <a:picLocks noChangeAspect="1"/>
          </p:cNvPicPr>
          <p:nvPr/>
        </p:nvPicPr>
        <p:blipFill>
          <a:blip r:embed="rId8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43" y="2989954"/>
            <a:ext cx="2285973" cy="420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5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6621"/>
            <a:ext cx="7732542" cy="434955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79084"/>
            <a:ext cx="7732542" cy="434955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542" y="37654"/>
            <a:ext cx="3802966" cy="342890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542" y="3421755"/>
            <a:ext cx="3802966" cy="3401679"/>
          </a:xfrm>
          <a:prstGeom prst="rect">
            <a:avLst/>
          </a:prstGeom>
        </p:spPr>
      </p:pic>
      <p:sp>
        <p:nvSpPr>
          <p:cNvPr id="8" name="도넛 7"/>
          <p:cNvSpPr/>
          <p:nvPr/>
        </p:nvSpPr>
        <p:spPr>
          <a:xfrm>
            <a:off x="3896751" y="998806"/>
            <a:ext cx="2110154" cy="826819"/>
          </a:xfrm>
          <a:prstGeom prst="donut">
            <a:avLst>
              <a:gd name="adj" fmla="val 130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7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6858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81665" y="2213940"/>
            <a:ext cx="9144000" cy="23876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2</a:t>
            </a:r>
            <a:endParaRPr lang="en-US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6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1" y="365125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Vacation Liar! 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2951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What did you buy? 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Where did you go? 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When did you go there? 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Who did you go with?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264682"/>
            <a:ext cx="1867202" cy="28478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54838" y="297240"/>
            <a:ext cx="2600914" cy="30996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24991"/>
            <a:ext cx="1874159" cy="345050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2894" y="2590482"/>
            <a:ext cx="2106745" cy="330007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2113" y="3885963"/>
            <a:ext cx="2942756" cy="297203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4714" y="4011332"/>
            <a:ext cx="2834435" cy="28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Who is the liar? 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03486"/>
            <a:ext cx="2108595" cy="321598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54838" y="-103486"/>
            <a:ext cx="2937162" cy="35003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78907"/>
            <a:ext cx="2116452" cy="38965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2894" y="2163846"/>
            <a:ext cx="2379106" cy="37267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0222" y="3501736"/>
            <a:ext cx="3323197" cy="335626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4715" y="3643313"/>
            <a:ext cx="3200873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0" y="-393016"/>
            <a:ext cx="7793501" cy="43838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540" y="2968284"/>
            <a:ext cx="7815384" cy="439615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5877" y="25161"/>
            <a:ext cx="3758306" cy="343494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5877" y="3376033"/>
            <a:ext cx="4023360" cy="3556527"/>
          </a:xfrm>
          <a:prstGeom prst="rect">
            <a:avLst/>
          </a:prstGeom>
        </p:spPr>
      </p:pic>
      <p:sp>
        <p:nvSpPr>
          <p:cNvPr id="6" name="도넛 5"/>
          <p:cNvSpPr/>
          <p:nvPr/>
        </p:nvSpPr>
        <p:spPr>
          <a:xfrm>
            <a:off x="4169618" y="4437404"/>
            <a:ext cx="2110154" cy="826819"/>
          </a:xfrm>
          <a:prstGeom prst="donut">
            <a:avLst>
              <a:gd name="adj" fmla="val 130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5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2"/>
            <a:ext cx="12192000" cy="685959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81665" y="2213940"/>
            <a:ext cx="9144000" cy="2387600"/>
          </a:xfrm>
        </p:spPr>
        <p:txBody>
          <a:bodyPr anchor="ctr"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1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1" y="365125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Vacation Liar! 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2951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What did you buy? 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Where did you go? 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When did you go there? 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Who did you go with?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264682"/>
            <a:ext cx="1867202" cy="28478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54838" y="297240"/>
            <a:ext cx="2600914" cy="30996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24991"/>
            <a:ext cx="1874159" cy="345050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2894" y="2590482"/>
            <a:ext cx="2106745" cy="330007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2113" y="3885963"/>
            <a:ext cx="2942756" cy="297203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4714" y="4011332"/>
            <a:ext cx="2834435" cy="28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is the liar? 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03486"/>
            <a:ext cx="2108595" cy="321598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54838" y="-103486"/>
            <a:ext cx="2937162" cy="35003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78907"/>
            <a:ext cx="2116452" cy="38965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2894" y="2163846"/>
            <a:ext cx="2379106" cy="37267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0222" y="3501736"/>
            <a:ext cx="3323197" cy="335626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4715" y="3643313"/>
            <a:ext cx="3200873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2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8215532" cy="462123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-647993"/>
            <a:ext cx="8215532" cy="462123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98" y="-112542"/>
            <a:ext cx="3950311" cy="355912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3329" y="3221502"/>
            <a:ext cx="4453024" cy="4167823"/>
          </a:xfrm>
          <a:prstGeom prst="rect">
            <a:avLst/>
          </a:prstGeom>
        </p:spPr>
      </p:pic>
      <p:sp>
        <p:nvSpPr>
          <p:cNvPr id="6" name="도넛 5"/>
          <p:cNvSpPr/>
          <p:nvPr/>
        </p:nvSpPr>
        <p:spPr>
          <a:xfrm>
            <a:off x="2237219" y="3973243"/>
            <a:ext cx="2110154" cy="826819"/>
          </a:xfrm>
          <a:prstGeom prst="donut">
            <a:avLst>
              <a:gd name="adj" fmla="val 130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9569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81665" y="2213940"/>
            <a:ext cx="9144000" cy="2387600"/>
          </a:xfrm>
        </p:spPr>
        <p:txBody>
          <a:bodyPr anchor="ctr"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4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5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orean souvenir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2022282" cy="80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63091" y="2599170"/>
            <a:ext cx="4939145" cy="13255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What is a souvenir?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64327" y="4402570"/>
            <a:ext cx="6206836" cy="77354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It’s something you can buy on vacation </a:t>
            </a:r>
          </a:p>
        </p:txBody>
      </p:sp>
    </p:spTree>
    <p:extLst>
      <p:ext uri="{BB962C8B-B14F-4D97-AF65-F5344CB8AC3E}">
        <p14:creationId xmlns:p14="http://schemas.microsoft.com/office/powerpoint/2010/main" val="35612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1" y="365125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Vacation Liar! 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2951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What did you buy? 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Where did you go? 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When did you go there? 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Who did you go with?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264682"/>
            <a:ext cx="1867202" cy="28478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54838" y="297240"/>
            <a:ext cx="2600914" cy="30996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24991"/>
            <a:ext cx="1874159" cy="345050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2894" y="2590482"/>
            <a:ext cx="2106745" cy="330007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2113" y="3885963"/>
            <a:ext cx="2942756" cy="297203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4714" y="4011332"/>
            <a:ext cx="2834435" cy="28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Who is the liar?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03486"/>
            <a:ext cx="2108595" cy="321598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54838" y="-103486"/>
            <a:ext cx="2937162" cy="35003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78907"/>
            <a:ext cx="2116452" cy="38965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2894" y="2163846"/>
            <a:ext cx="2379106" cy="37267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0222" y="3501736"/>
            <a:ext cx="3323197" cy="335626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4715" y="3643313"/>
            <a:ext cx="3200873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93316"/>
            <a:ext cx="8201465" cy="461332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590842"/>
            <a:ext cx="8201465" cy="461332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8334" y="-98474"/>
            <a:ext cx="3960908" cy="38134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8334" y="3334040"/>
            <a:ext cx="4104460" cy="3595379"/>
          </a:xfrm>
          <a:prstGeom prst="rect">
            <a:avLst/>
          </a:prstGeom>
        </p:spPr>
      </p:pic>
      <p:sp>
        <p:nvSpPr>
          <p:cNvPr id="6" name="도넛 5"/>
          <p:cNvSpPr/>
          <p:nvPr/>
        </p:nvSpPr>
        <p:spPr>
          <a:xfrm>
            <a:off x="9904111" y="981454"/>
            <a:ext cx="2110154" cy="826819"/>
          </a:xfrm>
          <a:prstGeom prst="donut">
            <a:avLst>
              <a:gd name="adj" fmla="val 130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pen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China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April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  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2" y="2769178"/>
            <a:ext cx="2108595" cy="321598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Tanya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hat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Vietnam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April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Ben and 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634845" y="2443217"/>
            <a:ext cx="2937162" cy="3500383"/>
          </a:xfrm>
          <a:prstGeom prst="rect">
            <a:avLst/>
          </a:prstGeom>
        </p:spPr>
      </p:pic>
      <p:pic>
        <p:nvPicPr>
          <p:cNvPr id="5122" name="Picture 2" descr="Image result for china pe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69" y="30861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vietnam h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99" y="3351064"/>
            <a:ext cx="2204853" cy="220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9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pencil case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Vietnam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May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Junho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 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fan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China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April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Ben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 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326" y="2078181"/>
            <a:ext cx="2116452" cy="38965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901" y="2216888"/>
            <a:ext cx="2379106" cy="3726712"/>
          </a:xfrm>
          <a:prstGeom prst="rect">
            <a:avLst/>
          </a:prstGeom>
        </p:spPr>
      </p:pic>
      <p:pic>
        <p:nvPicPr>
          <p:cNvPr id="6146" name="Picture 2" descr="Image result for vietnam pencil c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38" y="3521111"/>
            <a:ext cx="2857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chinese f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73" y="3787619"/>
            <a:ext cx="2947128" cy="171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00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>
                <a:ln w="0"/>
                <a:solidFill>
                  <a:schemeClr val="tx1"/>
                </a:solidFill>
              </a:rPr>
              <a:t>m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ask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China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April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Ben  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Juho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doll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Vietnam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May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100" y="2587336"/>
            <a:ext cx="3323197" cy="33562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54504" y="2728913"/>
            <a:ext cx="3200873" cy="3214687"/>
          </a:xfrm>
          <a:prstGeom prst="rect">
            <a:avLst/>
          </a:prstGeom>
        </p:spPr>
      </p:pic>
      <p:pic>
        <p:nvPicPr>
          <p:cNvPr id="7172" name="Picture 4" descr="Image result for vietnam do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30" y="3138711"/>
            <a:ext cx="2689668" cy="26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chinese ma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50" y="3381153"/>
            <a:ext cx="1838138" cy="244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7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maple syrup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Canada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September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Tanya and 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2" y="2769178"/>
            <a:ext cx="2108595" cy="321598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Tanya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flag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Canada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September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Ben and 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634845" y="2443217"/>
            <a:ext cx="2937162" cy="3500383"/>
          </a:xfrm>
          <a:prstGeom prst="rect">
            <a:avLst/>
          </a:prstGeom>
        </p:spPr>
      </p:pic>
      <p:pic>
        <p:nvPicPr>
          <p:cNvPr id="4098" name="Picture 2" descr="Image result for canadian maple syru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346" y="3544149"/>
            <a:ext cx="3599176" cy="23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50" y="3444585"/>
            <a:ext cx="2727238" cy="181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cookies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Canada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September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Tanya and Ben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pin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Canada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September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Ben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326" y="2078181"/>
            <a:ext cx="2116452" cy="38965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901" y="2216888"/>
            <a:ext cx="2379106" cy="3726712"/>
          </a:xfrm>
          <a:prstGeom prst="rect">
            <a:avLst/>
          </a:prstGeom>
        </p:spPr>
      </p:pic>
      <p:pic>
        <p:nvPicPr>
          <p:cNvPr id="3074" name="Picture 2" descr="Image result for canadian cooki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254" y="3189768"/>
            <a:ext cx="3378435" cy="29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479" y="3444585"/>
            <a:ext cx="2942513" cy="229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1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whale figurine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Canada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March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Juho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Juho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teddy bear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Canada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March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100" y="2587336"/>
            <a:ext cx="3323197" cy="33562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54504" y="2728913"/>
            <a:ext cx="3200873" cy="3214687"/>
          </a:xfrm>
          <a:prstGeom prst="rect">
            <a:avLst/>
          </a:prstGeom>
        </p:spPr>
      </p:pic>
      <p:pic>
        <p:nvPicPr>
          <p:cNvPr id="2050" name="Picture 2" descr="Image result for canada souveni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00" y="3296093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apstone whal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83" y="4096653"/>
            <a:ext cx="3561538" cy="18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1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keychain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USA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February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Tanya and 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2" y="2769178"/>
            <a:ext cx="2108595" cy="321598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Tanya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pants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USA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February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Ben and 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634845" y="2443217"/>
            <a:ext cx="2937162" cy="3500383"/>
          </a:xfrm>
          <a:prstGeom prst="rect">
            <a:avLst/>
          </a:prstGeom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93" y="3393830"/>
            <a:ext cx="2418617" cy="24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a pa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84" y="3393830"/>
            <a:ext cx="2383448" cy="238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6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02681" y="3124056"/>
            <a:ext cx="2601191" cy="814098"/>
          </a:xfrm>
        </p:spPr>
        <p:txBody>
          <a:bodyPr anchor="ctr"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7621730" y="3608965"/>
            <a:ext cx="2601191" cy="8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7755081" y="3276456"/>
            <a:ext cx="2601191" cy="8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부제목 2"/>
          <p:cNvSpPr txBox="1">
            <a:spLocks/>
          </p:cNvSpPr>
          <p:nvPr/>
        </p:nvSpPr>
        <p:spPr>
          <a:xfrm>
            <a:off x="7907481" y="3428856"/>
            <a:ext cx="2601191" cy="8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8059881" y="3581256"/>
            <a:ext cx="2601191" cy="8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64135" y="2983272"/>
            <a:ext cx="3487882" cy="1909763"/>
          </a:xfr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 </a:t>
            </a:r>
            <a:r>
              <a:rPr 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Ws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1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62708 -0.31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54" y="-15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62018 -0.233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16" y="-11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63112 -0.0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18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64362 0.081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88" y="40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65521 0.20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60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statue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USA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February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Ben and Tanya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Lucky Cat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Japan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January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Juho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326" y="2078181"/>
            <a:ext cx="2116452" cy="38965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901" y="2216888"/>
            <a:ext cx="2379106" cy="3726712"/>
          </a:xfrm>
          <a:prstGeom prst="rect">
            <a:avLst/>
          </a:prstGeom>
        </p:spPr>
      </p:pic>
      <p:pic>
        <p:nvPicPr>
          <p:cNvPr id="2050" name="Picture 2" descr="Image result for liberty statue souven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68" y="3261947"/>
            <a:ext cx="2585671" cy="25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apan lucky c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38" y="3261947"/>
            <a:ext cx="260985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2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tshirt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Japan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February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Juho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Juho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fan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Japan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January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100" y="2587336"/>
            <a:ext cx="3323197" cy="33562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54504" y="2728913"/>
            <a:ext cx="3200873" cy="3214687"/>
          </a:xfrm>
          <a:prstGeom prst="rect">
            <a:avLst/>
          </a:prstGeom>
        </p:spPr>
      </p:pic>
      <p:pic>
        <p:nvPicPr>
          <p:cNvPr id="3074" name="Picture 2" descr="Image result for japan souveni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42" y="3444585"/>
            <a:ext cx="2649774" cy="22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apan souvenir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83" y="3261947"/>
            <a:ext cx="2963740" cy="29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18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hat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France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June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252" y="2769178"/>
            <a:ext cx="2108595" cy="321598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Tanya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teddy bear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England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October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634845" y="2443217"/>
            <a:ext cx="2937162" cy="3500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1808" y="3444585"/>
            <a:ext cx="2667019" cy="2238008"/>
          </a:xfrm>
          <a:prstGeom prst="rect">
            <a:avLst/>
          </a:prstGeom>
        </p:spPr>
      </p:pic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12" y="3376246"/>
            <a:ext cx="2204190" cy="244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84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Bona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cup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France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June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Junho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 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bag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England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October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Tanya and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Sejin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326" y="2078181"/>
            <a:ext cx="2116452" cy="389659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901" y="2216888"/>
            <a:ext cx="2379106" cy="3726712"/>
          </a:xfrm>
          <a:prstGeom prst="rect">
            <a:avLst/>
          </a:prstGeom>
        </p:spPr>
      </p:pic>
      <p:pic>
        <p:nvPicPr>
          <p:cNvPr id="5122" name="Picture 2" descr="Image result for france m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18" y="3402624"/>
            <a:ext cx="2338754" cy="23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01" y="3011052"/>
            <a:ext cx="2852561" cy="28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6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6252" y="945571"/>
            <a:ext cx="5673437" cy="49980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Sejin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pen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England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October </a:t>
            </a:r>
          </a:p>
          <a:p>
            <a:pPr algn="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Suah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and Tanya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898570" y="945571"/>
            <a:ext cx="5673437" cy="49980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am </a:t>
            </a:r>
            <a:r>
              <a:rPr lang="en-US" sz="2800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Juho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Souvenir: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statue 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Where: France</a:t>
            </a:r>
            <a:endParaRPr lang="en-US" sz="2800" dirty="0" smtClean="0">
              <a:ln w="0"/>
              <a:solidFill>
                <a:schemeClr val="tx1"/>
              </a:solidFill>
            </a:endParaRP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When: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June</a:t>
            </a: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With:   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Bona</a:t>
            </a:r>
            <a:endParaRPr lang="en-US" sz="280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100" y="2587336"/>
            <a:ext cx="3323197" cy="33562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54504" y="2728913"/>
            <a:ext cx="3200873" cy="3214687"/>
          </a:xfrm>
          <a:prstGeom prst="rect">
            <a:avLst/>
          </a:prstGeom>
        </p:spPr>
      </p:pic>
      <p:pic>
        <p:nvPicPr>
          <p:cNvPr id="4098" name="Picture 2" descr="Image result for france souveni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78" y="3297473"/>
            <a:ext cx="1881232" cy="250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ellybean 1 x UNION JACK STYLUS TOUCH PEN FOR IPHONE 4 AND 5 5S IPHON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5917" y="3297473"/>
            <a:ext cx="2425136" cy="25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441" y="986761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24655" y="986761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3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"/>
            <a:ext cx="12192001" cy="6858001"/>
          </a:xfrm>
          <a:prstGeom prst="rect">
            <a:avLst/>
          </a:prstGeom>
        </p:spPr>
      </p:pic>
      <p:sp>
        <p:nvSpPr>
          <p:cNvPr id="9" name="부제목 2"/>
          <p:cNvSpPr txBox="1">
            <a:spLocks/>
          </p:cNvSpPr>
          <p:nvPr/>
        </p:nvSpPr>
        <p:spPr>
          <a:xfrm>
            <a:off x="1961140" y="2023197"/>
            <a:ext cx="5641139" cy="8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 you buy?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2092274" y="3021949"/>
            <a:ext cx="5641139" cy="8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 you go?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부제목 2"/>
          <p:cNvSpPr txBox="1">
            <a:spLocks/>
          </p:cNvSpPr>
          <p:nvPr/>
        </p:nvSpPr>
        <p:spPr>
          <a:xfrm>
            <a:off x="1996577" y="4002883"/>
            <a:ext cx="5641139" cy="8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 you go there?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부제목 2"/>
          <p:cNvSpPr txBox="1">
            <a:spLocks/>
          </p:cNvSpPr>
          <p:nvPr/>
        </p:nvSpPr>
        <p:spPr>
          <a:xfrm>
            <a:off x="1752030" y="990183"/>
            <a:ext cx="5641139" cy="81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 you go with?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134447" y="2315746"/>
            <a:ext cx="4816548" cy="3425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Mr.S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Souvenir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did you buy?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Where did you go?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When did you go there?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Who did you go with?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okinawa sh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09" y="1343891"/>
            <a:ext cx="62484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Image result for okina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77" y="-633161"/>
            <a:ext cx="6527223" cy="749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anuary 20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61" y="1306370"/>
            <a:ext cx="4971800" cy="3746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713" y="365125"/>
            <a:ext cx="5758296" cy="5851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92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Vacation Liar!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02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Choose 6 students to be the suspects. </a:t>
            </a:r>
          </a:p>
          <a:p>
            <a:endParaRPr lang="en-US" dirty="0"/>
          </a:p>
          <a:p>
            <a:r>
              <a:rPr lang="en-US" dirty="0" smtClean="0"/>
              <a:t>Each student has a souvenir.</a:t>
            </a:r>
          </a:p>
          <a:p>
            <a:endParaRPr lang="en-US" dirty="0"/>
          </a:p>
          <a:p>
            <a:r>
              <a:rPr lang="en-US" dirty="0" smtClean="0"/>
              <a:t>Students can ask questions like: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What did you buy?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Where did you get it?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When did you go there?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Who did you go with?  </a:t>
            </a:r>
          </a:p>
          <a:p>
            <a:pPr lvl="1"/>
            <a:endParaRPr lang="en-US" dirty="0"/>
          </a:p>
          <a:p>
            <a:r>
              <a:rPr lang="en-US" dirty="0" smtClean="0"/>
              <a:t>One story will not be true.  You must guess which one!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203" y="2334208"/>
            <a:ext cx="4876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48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123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81665" y="2213940"/>
            <a:ext cx="9144000" cy="2387600"/>
          </a:xfrm>
        </p:spPr>
        <p:txBody>
          <a:bodyPr anchor="ctr"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1 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9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2951" y="365125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Vacation Liar! 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2951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What did you buy? 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Where did you go? 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When did you go there? </a:t>
            </a:r>
          </a:p>
          <a:p>
            <a:pPr marL="0" indent="0" algn="ctr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Who did you go with?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264682"/>
            <a:ext cx="1867202" cy="28478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54838" y="297240"/>
            <a:ext cx="2600914" cy="30996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24991"/>
            <a:ext cx="1874159" cy="345050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2894" y="2590482"/>
            <a:ext cx="2106745" cy="330007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2113" y="3885963"/>
            <a:ext cx="2942756" cy="297203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4714" y="4011332"/>
            <a:ext cx="2834435" cy="28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Who is the liar?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03486"/>
            <a:ext cx="2108595" cy="321598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54838" y="-103486"/>
            <a:ext cx="2937162" cy="35003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78907"/>
            <a:ext cx="2116452" cy="38965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2894" y="2163846"/>
            <a:ext cx="2379106" cy="372671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0222" y="3501736"/>
            <a:ext cx="3323197" cy="335626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clrChange>
              <a:clrFrom>
                <a:srgbClr val="BAB6D8"/>
              </a:clrFrom>
              <a:clrTo>
                <a:srgbClr val="BAB6D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4715" y="3643313"/>
            <a:ext cx="3200873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699</Words>
  <Application>Microsoft Office PowerPoint</Application>
  <PresentationFormat>와이드스크린</PresentationFormat>
  <Paragraphs>217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1" baseType="lpstr">
      <vt:lpstr>맑은 고딕</vt:lpstr>
      <vt:lpstr>Arial</vt:lpstr>
      <vt:lpstr>Arial Rounded MT Bold</vt:lpstr>
      <vt:lpstr>Berlin Sans FB Demi</vt:lpstr>
      <vt:lpstr>Calibri</vt:lpstr>
      <vt:lpstr>Calibri Light</vt:lpstr>
      <vt:lpstr>Office 테마</vt:lpstr>
      <vt:lpstr>Vacation Liar</vt:lpstr>
      <vt:lpstr>What is a souvenir?</vt:lpstr>
      <vt:lpstr>5 Ws</vt:lpstr>
      <vt:lpstr>PowerPoint 프레젠테이션</vt:lpstr>
      <vt:lpstr>Mr.S’ Souvenir </vt:lpstr>
      <vt:lpstr>Vacation Liar!</vt:lpstr>
      <vt:lpstr>Round 1 </vt:lpstr>
      <vt:lpstr>Vacation Liar! </vt:lpstr>
      <vt:lpstr>Who is the liar?  </vt:lpstr>
      <vt:lpstr>PowerPoint 프레젠테이션</vt:lpstr>
      <vt:lpstr>Round 2</vt:lpstr>
      <vt:lpstr>Vacation Liar! </vt:lpstr>
      <vt:lpstr>Who is the liar?  </vt:lpstr>
      <vt:lpstr>PowerPoint 프레젠테이션</vt:lpstr>
      <vt:lpstr>Round 3</vt:lpstr>
      <vt:lpstr>Vacation Liar! </vt:lpstr>
      <vt:lpstr>Who is the liar?  </vt:lpstr>
      <vt:lpstr>PowerPoint 프레젠테이션</vt:lpstr>
      <vt:lpstr>Round 4</vt:lpstr>
      <vt:lpstr>Vacation Liar! </vt:lpstr>
      <vt:lpstr>Who is the liar?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 mystery</dc:title>
  <dc:creator>user</dc:creator>
  <cp:lastModifiedBy>user</cp:lastModifiedBy>
  <cp:revision>36</cp:revision>
  <dcterms:created xsi:type="dcterms:W3CDTF">2016-11-18T06:16:22Z</dcterms:created>
  <dcterms:modified xsi:type="dcterms:W3CDTF">2016-11-21T01:38:07Z</dcterms:modified>
</cp:coreProperties>
</file>