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8D2AD-C373-40FB-A9C9-6D33E2C7FD30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FFFD7-CA59-480B-8A7F-E47996D8C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41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8D2AD-C373-40FB-A9C9-6D33E2C7FD30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FFFD7-CA59-480B-8A7F-E47996D8C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58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8D2AD-C373-40FB-A9C9-6D33E2C7FD30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FFFD7-CA59-480B-8A7F-E47996D8C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123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8D2AD-C373-40FB-A9C9-6D33E2C7FD30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FFFD7-CA59-480B-8A7F-E47996D8C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24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8D2AD-C373-40FB-A9C9-6D33E2C7FD30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FFFD7-CA59-480B-8A7F-E47996D8C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816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8D2AD-C373-40FB-A9C9-6D33E2C7FD30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FFFD7-CA59-480B-8A7F-E47996D8C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707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8D2AD-C373-40FB-A9C9-6D33E2C7FD30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FFFD7-CA59-480B-8A7F-E47996D8C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237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8D2AD-C373-40FB-A9C9-6D33E2C7FD30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FFFD7-CA59-480B-8A7F-E47996D8C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539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8D2AD-C373-40FB-A9C9-6D33E2C7FD30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FFFD7-CA59-480B-8A7F-E47996D8C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60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8D2AD-C373-40FB-A9C9-6D33E2C7FD30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FFFD7-CA59-480B-8A7F-E47996D8C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525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8D2AD-C373-40FB-A9C9-6D33E2C7FD30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FFFD7-CA59-480B-8A7F-E47996D8C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050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8D2AD-C373-40FB-A9C9-6D33E2C7FD30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FFFD7-CA59-480B-8A7F-E47996D8C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30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Feeling Charades 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761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Rules: 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Basic charades rules apply but:</a:t>
            </a:r>
          </a:p>
          <a:p>
            <a:endParaRPr lang="en-US" altLang="ko-KR" dirty="0"/>
          </a:p>
          <a:p>
            <a:r>
              <a:rPr lang="en-US" altLang="ko-KR" dirty="0" smtClean="0"/>
              <a:t>Student will guess by using, “Why are you ______?”</a:t>
            </a:r>
          </a:p>
          <a:p>
            <a:pPr lvl="1"/>
            <a:r>
              <a:rPr lang="en-US" altLang="ko-KR" dirty="0" smtClean="0"/>
              <a:t>No = “I’m not _______”</a:t>
            </a:r>
          </a:p>
          <a:p>
            <a:pPr lvl="1"/>
            <a:r>
              <a:rPr lang="en-US" altLang="ko-KR" dirty="0" smtClean="0"/>
              <a:t>Yes = “I’m _____ because ________”  (written on the card)</a:t>
            </a: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6241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0055" y="103909"/>
            <a:ext cx="2653146" cy="107762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Upset </a:t>
            </a:r>
            <a:endParaRPr lang="en-US" dirty="0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90055" y="1181532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+mj-lt"/>
              </a:rPr>
              <a:t>My dog died.  </a:t>
            </a:r>
            <a:endParaRPr lang="en-US" sz="3200" dirty="0">
              <a:latin typeface="+mj-lt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90055" y="3138055"/>
            <a:ext cx="2653146" cy="1077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Relieved </a:t>
            </a:r>
            <a:endParaRPr lang="en-US" dirty="0"/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90055" y="4215678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+mj-lt"/>
              </a:rPr>
              <a:t>I passed the test.  </a:t>
            </a:r>
            <a:endParaRPr lang="en-US" sz="3200" dirty="0">
              <a:latin typeface="+mj-lt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2743201" y="103909"/>
            <a:ext cx="2653146" cy="1077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mtClean="0"/>
              <a:t>Upset </a:t>
            </a:r>
            <a:endParaRPr lang="en-US" dirty="0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2743201" y="1181532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+mj-lt"/>
              </a:rPr>
              <a:t>My sister broke my bicycle.  </a:t>
            </a:r>
            <a:endParaRPr lang="en-US" sz="3200" dirty="0">
              <a:latin typeface="+mj-lt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2743201" y="3138055"/>
            <a:ext cx="2653146" cy="1077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Relieved </a:t>
            </a:r>
            <a:endParaRPr lang="en-US" dirty="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743201" y="4215678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+mj-lt"/>
              </a:rPr>
              <a:t>I thought I lost my phone, but I found it. </a:t>
            </a:r>
            <a:endParaRPr lang="en-US" sz="3200" dirty="0">
              <a:latin typeface="+mj-lt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5396347" y="103908"/>
            <a:ext cx="2653146" cy="1077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Satisfied </a:t>
            </a:r>
            <a:endParaRPr lang="en-US" dirty="0"/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5396347" y="1181531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+mj-lt"/>
              </a:rPr>
              <a:t>I ate a good lunch.  </a:t>
            </a:r>
            <a:endParaRPr lang="en-US" sz="3200" dirty="0">
              <a:latin typeface="+mj-lt"/>
            </a:endParaRPr>
          </a:p>
        </p:txBody>
      </p:sp>
      <p:sp>
        <p:nvSpPr>
          <p:cNvPr id="13" name="제목 1"/>
          <p:cNvSpPr txBox="1">
            <a:spLocks/>
          </p:cNvSpPr>
          <p:nvPr/>
        </p:nvSpPr>
        <p:spPr>
          <a:xfrm>
            <a:off x="5396347" y="3138054"/>
            <a:ext cx="2653146" cy="1077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Excited </a:t>
            </a:r>
            <a:endParaRPr lang="en-US" dirty="0"/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5396347" y="4215677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+mj-lt"/>
              </a:rPr>
              <a:t>I am riding a roller coaster. </a:t>
            </a:r>
            <a:endParaRPr lang="en-US" sz="3200" dirty="0">
              <a:latin typeface="+mj-lt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8049493" y="103908"/>
            <a:ext cx="2653146" cy="1077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Satisfied</a:t>
            </a:r>
            <a:endParaRPr lang="en-US" dirty="0"/>
          </a:p>
        </p:txBody>
      </p:sp>
      <p:sp>
        <p:nvSpPr>
          <p:cNvPr id="16" name="제목 1"/>
          <p:cNvSpPr txBox="1">
            <a:spLocks/>
          </p:cNvSpPr>
          <p:nvPr/>
        </p:nvSpPr>
        <p:spPr>
          <a:xfrm>
            <a:off x="8049493" y="1181531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+mj-lt"/>
              </a:rPr>
              <a:t>I finished in 5</a:t>
            </a:r>
            <a:r>
              <a:rPr lang="en-US" sz="3200" baseline="30000" dirty="0" smtClean="0">
                <a:latin typeface="+mj-lt"/>
              </a:rPr>
              <a:t>th</a:t>
            </a:r>
            <a:r>
              <a:rPr lang="en-US" sz="3200" dirty="0" smtClean="0">
                <a:latin typeface="+mj-lt"/>
              </a:rPr>
              <a:t> place. </a:t>
            </a:r>
            <a:endParaRPr lang="en-US" sz="3200" dirty="0">
              <a:latin typeface="+mj-lt"/>
            </a:endParaRPr>
          </a:p>
        </p:txBody>
      </p:sp>
      <p:sp>
        <p:nvSpPr>
          <p:cNvPr id="17" name="제목 1"/>
          <p:cNvSpPr txBox="1">
            <a:spLocks/>
          </p:cNvSpPr>
          <p:nvPr/>
        </p:nvSpPr>
        <p:spPr>
          <a:xfrm>
            <a:off x="8049493" y="3138054"/>
            <a:ext cx="2653146" cy="1077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Excited </a:t>
            </a:r>
            <a:endParaRPr lang="en-US" dirty="0"/>
          </a:p>
        </p:txBody>
      </p:sp>
      <p:sp>
        <p:nvSpPr>
          <p:cNvPr id="18" name="제목 1"/>
          <p:cNvSpPr txBox="1">
            <a:spLocks/>
          </p:cNvSpPr>
          <p:nvPr/>
        </p:nvSpPr>
        <p:spPr>
          <a:xfrm>
            <a:off x="8049493" y="4215677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+mj-lt"/>
              </a:rPr>
              <a:t>I am going to </a:t>
            </a:r>
            <a:r>
              <a:rPr lang="en-US" sz="3200" dirty="0" err="1" smtClean="0">
                <a:latin typeface="+mj-lt"/>
              </a:rPr>
              <a:t>Everland</a:t>
            </a:r>
            <a:r>
              <a:rPr lang="en-US" sz="3200" dirty="0" smtClean="0">
                <a:latin typeface="+mj-lt"/>
              </a:rPr>
              <a:t>! </a:t>
            </a:r>
            <a:endParaRPr lang="en-US" sz="3200" dirty="0">
              <a:latin typeface="+mj-lt"/>
            </a:endParaRPr>
          </a:p>
        </p:txBody>
      </p:sp>
      <p:cxnSp>
        <p:nvCxnSpPr>
          <p:cNvPr id="20" name="직선 연결선 19"/>
          <p:cNvCxnSpPr/>
          <p:nvPr/>
        </p:nvCxnSpPr>
        <p:spPr>
          <a:xfrm>
            <a:off x="90055" y="1181531"/>
            <a:ext cx="10612584" cy="0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>
            <a:off x="90055" y="4219572"/>
            <a:ext cx="10612584" cy="0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5205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0055" y="103909"/>
            <a:ext cx="2653146" cy="107762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Relaxed </a:t>
            </a:r>
            <a:endParaRPr lang="en-US" dirty="0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90055" y="1181532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+mj-lt"/>
              </a:rPr>
              <a:t>I am lying on the beach. </a:t>
            </a:r>
            <a:endParaRPr lang="en-US" sz="3200" dirty="0">
              <a:latin typeface="+mj-lt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90055" y="3138055"/>
            <a:ext cx="2653146" cy="1077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Curious </a:t>
            </a:r>
            <a:endParaRPr lang="en-US" dirty="0"/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90055" y="4215678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+mj-lt"/>
              </a:rPr>
              <a:t>I wonder what we will play next time. </a:t>
            </a:r>
            <a:endParaRPr lang="en-US" sz="3200" dirty="0">
              <a:latin typeface="+mj-lt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2743201" y="103909"/>
            <a:ext cx="2653146" cy="1077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Relaxed</a:t>
            </a:r>
            <a:endParaRPr lang="en-US" dirty="0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2743201" y="1181532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+mj-lt"/>
              </a:rPr>
              <a:t>I am watch a movie.  </a:t>
            </a:r>
            <a:endParaRPr lang="en-US" sz="3200" dirty="0">
              <a:latin typeface="+mj-lt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2743201" y="3138055"/>
            <a:ext cx="2653146" cy="1077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Curious </a:t>
            </a:r>
            <a:endParaRPr lang="en-US" dirty="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743201" y="4215678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+mj-lt"/>
              </a:rPr>
              <a:t>I want to know what is in the box. </a:t>
            </a:r>
            <a:endParaRPr lang="en-US" sz="3200" dirty="0">
              <a:latin typeface="+mj-lt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5396347" y="103908"/>
            <a:ext cx="2653146" cy="1077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Happy</a:t>
            </a:r>
            <a:endParaRPr lang="en-US" dirty="0"/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5396347" y="1181531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+mj-lt"/>
              </a:rPr>
              <a:t>I am playing with my friends. </a:t>
            </a:r>
            <a:endParaRPr lang="en-US" sz="3200" dirty="0">
              <a:latin typeface="+mj-lt"/>
            </a:endParaRPr>
          </a:p>
        </p:txBody>
      </p:sp>
      <p:sp>
        <p:nvSpPr>
          <p:cNvPr id="13" name="제목 1"/>
          <p:cNvSpPr txBox="1">
            <a:spLocks/>
          </p:cNvSpPr>
          <p:nvPr/>
        </p:nvSpPr>
        <p:spPr>
          <a:xfrm>
            <a:off x="5396347" y="3138054"/>
            <a:ext cx="2653146" cy="1077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Bored </a:t>
            </a:r>
            <a:endParaRPr lang="en-US" dirty="0"/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5396347" y="4215677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+mj-lt"/>
              </a:rPr>
              <a:t>I am doing homework.  </a:t>
            </a:r>
            <a:endParaRPr lang="en-US" sz="3200" dirty="0">
              <a:latin typeface="+mj-lt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8049493" y="103908"/>
            <a:ext cx="2653146" cy="1077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Happy</a:t>
            </a:r>
            <a:endParaRPr lang="en-US" dirty="0"/>
          </a:p>
        </p:txBody>
      </p:sp>
      <p:sp>
        <p:nvSpPr>
          <p:cNvPr id="16" name="제목 1"/>
          <p:cNvSpPr txBox="1">
            <a:spLocks/>
          </p:cNvSpPr>
          <p:nvPr/>
        </p:nvSpPr>
        <p:spPr>
          <a:xfrm>
            <a:off x="8049493" y="1181531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err="1" smtClean="0">
                <a:latin typeface="+mj-lt"/>
              </a:rPr>
              <a:t>Mr.S</a:t>
            </a:r>
            <a:r>
              <a:rPr lang="en-US" sz="3200" dirty="0" smtClean="0">
                <a:latin typeface="+mj-lt"/>
              </a:rPr>
              <a:t> is my teacher.  </a:t>
            </a:r>
            <a:endParaRPr lang="en-US" sz="3200" dirty="0">
              <a:latin typeface="+mj-lt"/>
            </a:endParaRPr>
          </a:p>
        </p:txBody>
      </p:sp>
      <p:sp>
        <p:nvSpPr>
          <p:cNvPr id="17" name="제목 1"/>
          <p:cNvSpPr txBox="1">
            <a:spLocks/>
          </p:cNvSpPr>
          <p:nvPr/>
        </p:nvSpPr>
        <p:spPr>
          <a:xfrm>
            <a:off x="8049493" y="3138054"/>
            <a:ext cx="2653146" cy="1077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Bored</a:t>
            </a:r>
            <a:endParaRPr lang="en-US" dirty="0"/>
          </a:p>
        </p:txBody>
      </p:sp>
      <p:sp>
        <p:nvSpPr>
          <p:cNvPr id="18" name="제목 1"/>
          <p:cNvSpPr txBox="1">
            <a:spLocks/>
          </p:cNvSpPr>
          <p:nvPr/>
        </p:nvSpPr>
        <p:spPr>
          <a:xfrm>
            <a:off x="8049493" y="4215677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+mj-lt"/>
              </a:rPr>
              <a:t>English is boring.  </a:t>
            </a:r>
            <a:endParaRPr lang="en-US" sz="3200" dirty="0">
              <a:latin typeface="+mj-lt"/>
            </a:endParaRPr>
          </a:p>
        </p:txBody>
      </p:sp>
      <p:cxnSp>
        <p:nvCxnSpPr>
          <p:cNvPr id="20" name="직선 연결선 19"/>
          <p:cNvCxnSpPr/>
          <p:nvPr/>
        </p:nvCxnSpPr>
        <p:spPr>
          <a:xfrm>
            <a:off x="90055" y="1181531"/>
            <a:ext cx="10612584" cy="0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>
            <a:off x="90055" y="4219572"/>
            <a:ext cx="10612584" cy="0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6910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0055" y="103909"/>
            <a:ext cx="2653146" cy="107762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Confident </a:t>
            </a:r>
            <a:endParaRPr lang="en-US" dirty="0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90055" y="1181532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+mj-lt"/>
              </a:rPr>
              <a:t>I will win the game. </a:t>
            </a:r>
            <a:endParaRPr lang="en-US" sz="3200" dirty="0">
              <a:latin typeface="+mj-lt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90055" y="3138055"/>
            <a:ext cx="2653146" cy="1077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Surprised </a:t>
            </a:r>
            <a:endParaRPr lang="en-US" dirty="0"/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90055" y="4215678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+mj-lt"/>
              </a:rPr>
              <a:t>I won a prize.  </a:t>
            </a:r>
            <a:endParaRPr lang="en-US" sz="3200" dirty="0">
              <a:latin typeface="+mj-lt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2743201" y="103909"/>
            <a:ext cx="2653146" cy="1077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Confident</a:t>
            </a:r>
            <a:endParaRPr lang="en-US" dirty="0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2743201" y="1181532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+mj-lt"/>
              </a:rPr>
              <a:t>I can pass the test. </a:t>
            </a:r>
            <a:endParaRPr lang="en-US" sz="3200" dirty="0">
              <a:latin typeface="+mj-lt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2743201" y="3138055"/>
            <a:ext cx="2653146" cy="1077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Surprised </a:t>
            </a:r>
            <a:endParaRPr lang="en-US" dirty="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743201" y="4215678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+mj-lt"/>
              </a:rPr>
              <a:t>My father bought me a new smartphone. </a:t>
            </a:r>
            <a:endParaRPr lang="en-US" sz="3200" dirty="0">
              <a:latin typeface="+mj-lt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5396347" y="103908"/>
            <a:ext cx="2653146" cy="1077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Peaceful </a:t>
            </a:r>
            <a:endParaRPr lang="en-US" dirty="0"/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5396347" y="1181531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+mj-lt"/>
              </a:rPr>
              <a:t>I am on a quiet beach.  </a:t>
            </a:r>
            <a:endParaRPr lang="en-US" sz="3200" dirty="0">
              <a:latin typeface="+mj-lt"/>
            </a:endParaRPr>
          </a:p>
        </p:txBody>
      </p:sp>
      <p:sp>
        <p:nvSpPr>
          <p:cNvPr id="13" name="제목 1"/>
          <p:cNvSpPr txBox="1">
            <a:spLocks/>
          </p:cNvSpPr>
          <p:nvPr/>
        </p:nvSpPr>
        <p:spPr>
          <a:xfrm>
            <a:off x="5396347" y="3138054"/>
            <a:ext cx="2653146" cy="1077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Ashamed </a:t>
            </a:r>
            <a:endParaRPr lang="en-US" dirty="0"/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5396347" y="4215677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+mj-lt"/>
              </a:rPr>
              <a:t>The teacher yelled at me for fighting.  </a:t>
            </a:r>
            <a:endParaRPr lang="en-US" sz="3200" dirty="0">
              <a:latin typeface="+mj-lt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8049493" y="103908"/>
            <a:ext cx="2653146" cy="1077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Peaceful </a:t>
            </a:r>
            <a:endParaRPr lang="en-US" dirty="0"/>
          </a:p>
        </p:txBody>
      </p:sp>
      <p:sp>
        <p:nvSpPr>
          <p:cNvPr id="16" name="제목 1"/>
          <p:cNvSpPr txBox="1">
            <a:spLocks/>
          </p:cNvSpPr>
          <p:nvPr/>
        </p:nvSpPr>
        <p:spPr>
          <a:xfrm>
            <a:off x="8049493" y="1181531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+mj-lt"/>
              </a:rPr>
              <a:t>I am sitting in a garden.  </a:t>
            </a:r>
            <a:endParaRPr lang="en-US" sz="3200" dirty="0">
              <a:latin typeface="+mj-lt"/>
            </a:endParaRPr>
          </a:p>
        </p:txBody>
      </p:sp>
      <p:sp>
        <p:nvSpPr>
          <p:cNvPr id="17" name="제목 1"/>
          <p:cNvSpPr txBox="1">
            <a:spLocks/>
          </p:cNvSpPr>
          <p:nvPr/>
        </p:nvSpPr>
        <p:spPr>
          <a:xfrm>
            <a:off x="8049493" y="3138054"/>
            <a:ext cx="2653146" cy="1077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Ashamed  </a:t>
            </a:r>
            <a:endParaRPr lang="en-US" dirty="0"/>
          </a:p>
        </p:txBody>
      </p:sp>
      <p:sp>
        <p:nvSpPr>
          <p:cNvPr id="18" name="제목 1"/>
          <p:cNvSpPr txBox="1">
            <a:spLocks/>
          </p:cNvSpPr>
          <p:nvPr/>
        </p:nvSpPr>
        <p:spPr>
          <a:xfrm>
            <a:off x="8049493" y="4215677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+mj-lt"/>
              </a:rPr>
              <a:t>I cheated and got caught. </a:t>
            </a:r>
            <a:endParaRPr lang="en-US" sz="3200" dirty="0">
              <a:latin typeface="+mj-lt"/>
            </a:endParaRPr>
          </a:p>
        </p:txBody>
      </p:sp>
      <p:cxnSp>
        <p:nvCxnSpPr>
          <p:cNvPr id="20" name="직선 연결선 19"/>
          <p:cNvCxnSpPr/>
          <p:nvPr/>
        </p:nvCxnSpPr>
        <p:spPr>
          <a:xfrm>
            <a:off x="90055" y="1181531"/>
            <a:ext cx="10612584" cy="0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>
            <a:off x="90055" y="4219572"/>
            <a:ext cx="10612584" cy="0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6680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0055" y="103909"/>
            <a:ext cx="2653146" cy="107762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Embarrassed </a:t>
            </a:r>
            <a:endParaRPr lang="en-US" dirty="0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90055" y="1181532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+mj-lt"/>
              </a:rPr>
              <a:t>I have a girlfriend / boyfriend. </a:t>
            </a:r>
            <a:endParaRPr lang="en-US" sz="3200" dirty="0">
              <a:latin typeface="+mj-lt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90055" y="3138055"/>
            <a:ext cx="2653146" cy="1077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Frustrated </a:t>
            </a:r>
            <a:endParaRPr lang="en-US" dirty="0"/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90055" y="4215678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+mj-lt"/>
              </a:rPr>
              <a:t>I cant open the door.  </a:t>
            </a:r>
            <a:endParaRPr lang="en-US" sz="3200" dirty="0">
              <a:latin typeface="+mj-lt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2743201" y="103909"/>
            <a:ext cx="2653146" cy="1077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/>
              <a:t>Embarrassed  </a:t>
            </a:r>
            <a:endParaRPr lang="en-US" sz="3600" dirty="0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2743201" y="1181532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+mj-lt"/>
              </a:rPr>
              <a:t>The teacher asked me a question I don’t know.  </a:t>
            </a:r>
            <a:endParaRPr lang="en-US" sz="3200" dirty="0">
              <a:latin typeface="+mj-lt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2743201" y="3138055"/>
            <a:ext cx="2653146" cy="1077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Frustrated </a:t>
            </a:r>
            <a:endParaRPr lang="en-US" dirty="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743201" y="4215678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+mj-lt"/>
              </a:rPr>
              <a:t>My smartphone app doesn’t work. </a:t>
            </a:r>
            <a:endParaRPr lang="en-US" sz="3200" dirty="0">
              <a:latin typeface="+mj-lt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5396347" y="103908"/>
            <a:ext cx="2653146" cy="1077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Angry </a:t>
            </a:r>
            <a:endParaRPr lang="en-US" dirty="0"/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5396347" y="1181531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+mj-lt"/>
              </a:rPr>
              <a:t>She stole my hamburger.  </a:t>
            </a:r>
            <a:endParaRPr lang="en-US" sz="3200" dirty="0">
              <a:latin typeface="+mj-lt"/>
            </a:endParaRPr>
          </a:p>
        </p:txBody>
      </p:sp>
      <p:sp>
        <p:nvSpPr>
          <p:cNvPr id="13" name="제목 1"/>
          <p:cNvSpPr txBox="1">
            <a:spLocks/>
          </p:cNvSpPr>
          <p:nvPr/>
        </p:nvSpPr>
        <p:spPr>
          <a:xfrm>
            <a:off x="5396347" y="3138054"/>
            <a:ext cx="2653146" cy="1077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Scared </a:t>
            </a:r>
            <a:endParaRPr lang="en-US" dirty="0"/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5396347" y="4215677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+mj-lt"/>
              </a:rPr>
              <a:t>I saw a real ghost.  </a:t>
            </a:r>
            <a:endParaRPr lang="en-US" sz="3200" dirty="0">
              <a:latin typeface="+mj-lt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8049493" y="103908"/>
            <a:ext cx="2653146" cy="1077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Angry </a:t>
            </a:r>
            <a:endParaRPr lang="en-US" dirty="0"/>
          </a:p>
        </p:txBody>
      </p:sp>
      <p:sp>
        <p:nvSpPr>
          <p:cNvPr id="16" name="제목 1"/>
          <p:cNvSpPr txBox="1">
            <a:spLocks/>
          </p:cNvSpPr>
          <p:nvPr/>
        </p:nvSpPr>
        <p:spPr>
          <a:xfrm>
            <a:off x="8049493" y="1181531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+mj-lt"/>
              </a:rPr>
              <a:t>My brother made fun of me. </a:t>
            </a:r>
            <a:endParaRPr lang="en-US" sz="3200" dirty="0">
              <a:latin typeface="+mj-lt"/>
            </a:endParaRPr>
          </a:p>
        </p:txBody>
      </p:sp>
      <p:sp>
        <p:nvSpPr>
          <p:cNvPr id="17" name="제목 1"/>
          <p:cNvSpPr txBox="1">
            <a:spLocks/>
          </p:cNvSpPr>
          <p:nvPr/>
        </p:nvSpPr>
        <p:spPr>
          <a:xfrm>
            <a:off x="8049493" y="3138054"/>
            <a:ext cx="2653146" cy="1077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Scared </a:t>
            </a:r>
            <a:endParaRPr lang="en-US" dirty="0"/>
          </a:p>
        </p:txBody>
      </p:sp>
      <p:sp>
        <p:nvSpPr>
          <p:cNvPr id="18" name="제목 1"/>
          <p:cNvSpPr txBox="1">
            <a:spLocks/>
          </p:cNvSpPr>
          <p:nvPr/>
        </p:nvSpPr>
        <p:spPr>
          <a:xfrm>
            <a:off x="8049493" y="4215677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+mj-lt"/>
              </a:rPr>
              <a:t>There is a lion chasing me.  </a:t>
            </a:r>
            <a:endParaRPr lang="en-US" sz="3200" dirty="0">
              <a:latin typeface="+mj-lt"/>
            </a:endParaRPr>
          </a:p>
        </p:txBody>
      </p:sp>
      <p:cxnSp>
        <p:nvCxnSpPr>
          <p:cNvPr id="20" name="직선 연결선 19"/>
          <p:cNvCxnSpPr/>
          <p:nvPr/>
        </p:nvCxnSpPr>
        <p:spPr>
          <a:xfrm>
            <a:off x="90055" y="1181531"/>
            <a:ext cx="10612584" cy="0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>
            <a:off x="90055" y="4219572"/>
            <a:ext cx="10612584" cy="0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4985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0055" y="103909"/>
            <a:ext cx="2653146" cy="107762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Worried </a:t>
            </a:r>
            <a:endParaRPr lang="en-US" dirty="0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90055" y="1181532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+mj-lt"/>
              </a:rPr>
              <a:t>I might not pass the test.  </a:t>
            </a:r>
            <a:endParaRPr lang="en-US" sz="3200" dirty="0">
              <a:latin typeface="+mj-lt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90055" y="3138055"/>
            <a:ext cx="2653146" cy="1077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/>
              <a:t>Disappointed </a:t>
            </a:r>
            <a:endParaRPr lang="en-US" sz="3600" dirty="0"/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90055" y="4215678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+mj-lt"/>
              </a:rPr>
              <a:t>There are no more candies.</a:t>
            </a:r>
            <a:endParaRPr lang="en-US" sz="3200" dirty="0">
              <a:latin typeface="+mj-lt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2743201" y="103909"/>
            <a:ext cx="2653146" cy="1077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Worried </a:t>
            </a:r>
            <a:endParaRPr lang="en-US" dirty="0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2743201" y="1181532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+mj-lt"/>
              </a:rPr>
              <a:t>My mother is sick.  </a:t>
            </a:r>
            <a:endParaRPr lang="en-US" sz="3200" dirty="0">
              <a:latin typeface="+mj-lt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2743201" y="3138055"/>
            <a:ext cx="2653146" cy="1077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/>
              <a:t>Disappointed  </a:t>
            </a:r>
            <a:endParaRPr lang="en-US" sz="3600" dirty="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743201" y="4215678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+mj-lt"/>
              </a:rPr>
              <a:t>This sandwich tastes bad. </a:t>
            </a:r>
            <a:endParaRPr lang="en-US" sz="3200" dirty="0">
              <a:latin typeface="+mj-lt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5396347" y="103908"/>
            <a:ext cx="2653146" cy="1077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Confused </a:t>
            </a:r>
            <a:endParaRPr lang="en-US" dirty="0"/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5396347" y="1181531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+mj-lt"/>
              </a:rPr>
              <a:t>I don’t know how to get home.  </a:t>
            </a:r>
            <a:endParaRPr lang="en-US" sz="3200" dirty="0">
              <a:latin typeface="+mj-lt"/>
            </a:endParaRPr>
          </a:p>
        </p:txBody>
      </p:sp>
      <p:sp>
        <p:nvSpPr>
          <p:cNvPr id="13" name="제목 1"/>
          <p:cNvSpPr txBox="1">
            <a:spLocks/>
          </p:cNvSpPr>
          <p:nvPr/>
        </p:nvSpPr>
        <p:spPr>
          <a:xfrm>
            <a:off x="5396347" y="3138054"/>
            <a:ext cx="2653146" cy="1077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Nervous </a:t>
            </a:r>
            <a:endParaRPr lang="en-US" dirty="0"/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5396347" y="4215677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+mj-lt"/>
              </a:rPr>
              <a:t>I’m meeting my idol.  </a:t>
            </a:r>
            <a:endParaRPr lang="en-US" sz="3200" dirty="0">
              <a:latin typeface="+mj-lt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8049493" y="103908"/>
            <a:ext cx="2653146" cy="1077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Confused </a:t>
            </a:r>
            <a:endParaRPr lang="en-US" dirty="0"/>
          </a:p>
        </p:txBody>
      </p:sp>
      <p:sp>
        <p:nvSpPr>
          <p:cNvPr id="16" name="제목 1"/>
          <p:cNvSpPr txBox="1">
            <a:spLocks/>
          </p:cNvSpPr>
          <p:nvPr/>
        </p:nvSpPr>
        <p:spPr>
          <a:xfrm>
            <a:off x="8049493" y="1181531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+mj-lt"/>
              </a:rPr>
              <a:t>I don’t understand this math question.  </a:t>
            </a:r>
            <a:endParaRPr lang="en-US" sz="3200" dirty="0">
              <a:latin typeface="+mj-lt"/>
            </a:endParaRPr>
          </a:p>
        </p:txBody>
      </p:sp>
      <p:sp>
        <p:nvSpPr>
          <p:cNvPr id="17" name="제목 1"/>
          <p:cNvSpPr txBox="1">
            <a:spLocks/>
          </p:cNvSpPr>
          <p:nvPr/>
        </p:nvSpPr>
        <p:spPr>
          <a:xfrm>
            <a:off x="8049493" y="3138054"/>
            <a:ext cx="2653146" cy="1077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Nervous </a:t>
            </a:r>
            <a:endParaRPr lang="en-US" dirty="0"/>
          </a:p>
        </p:txBody>
      </p:sp>
      <p:sp>
        <p:nvSpPr>
          <p:cNvPr id="18" name="제목 1"/>
          <p:cNvSpPr txBox="1">
            <a:spLocks/>
          </p:cNvSpPr>
          <p:nvPr/>
        </p:nvSpPr>
        <p:spPr>
          <a:xfrm>
            <a:off x="8049493" y="4215677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+mj-lt"/>
              </a:rPr>
              <a:t>I waiting for my report card.</a:t>
            </a:r>
            <a:endParaRPr lang="en-US" sz="3200" dirty="0">
              <a:latin typeface="+mj-lt"/>
            </a:endParaRPr>
          </a:p>
        </p:txBody>
      </p:sp>
      <p:cxnSp>
        <p:nvCxnSpPr>
          <p:cNvPr id="20" name="직선 연결선 19"/>
          <p:cNvCxnSpPr/>
          <p:nvPr/>
        </p:nvCxnSpPr>
        <p:spPr>
          <a:xfrm>
            <a:off x="90055" y="1181531"/>
            <a:ext cx="10612584" cy="0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>
            <a:off x="90055" y="4219572"/>
            <a:ext cx="10612584" cy="0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9459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342</Words>
  <Application>Microsoft Office PowerPoint</Application>
  <PresentationFormat>와이드스크린</PresentationFormat>
  <Paragraphs>87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2" baseType="lpstr">
      <vt:lpstr>맑은 고딕</vt:lpstr>
      <vt:lpstr>Arial</vt:lpstr>
      <vt:lpstr>Calibri</vt:lpstr>
      <vt:lpstr>Calibri Light</vt:lpstr>
      <vt:lpstr>Office 테마</vt:lpstr>
      <vt:lpstr>Feeling Charades </vt:lpstr>
      <vt:lpstr>Rules:  </vt:lpstr>
      <vt:lpstr>Upset </vt:lpstr>
      <vt:lpstr>Relaxed </vt:lpstr>
      <vt:lpstr>Confident </vt:lpstr>
      <vt:lpstr>Embarrassed </vt:lpstr>
      <vt:lpstr>Worried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Feeling Charades </dc:title>
  <dc:creator>user</dc:creator>
  <cp:lastModifiedBy>user</cp:lastModifiedBy>
  <cp:revision>8</cp:revision>
  <dcterms:created xsi:type="dcterms:W3CDTF">2016-11-02T06:49:50Z</dcterms:created>
  <dcterms:modified xsi:type="dcterms:W3CDTF">2017-02-27T05:43:49Z</dcterms:modified>
</cp:coreProperties>
</file>