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8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0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0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1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0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3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9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2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8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7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5B23-48B1-4873-9CFE-20308B32F74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97E76-7BBF-4335-9ED0-654282AF8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1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0055" y="103909"/>
            <a:ext cx="2653146" cy="1077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Hungry</a:t>
            </a:r>
            <a:endParaRPr 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0055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didn’t eat breakfast. </a:t>
            </a:r>
            <a:endParaRPr lang="en-US" sz="3200" dirty="0">
              <a:latin typeface="+mj-lt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90055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Sick</a:t>
            </a:r>
            <a:endParaRPr lang="en-US" sz="36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90055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have a cold. </a:t>
            </a:r>
            <a:endParaRPr lang="en-US" sz="3200" dirty="0">
              <a:latin typeface="+mj-lt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743201" y="103909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Tired </a:t>
            </a:r>
            <a:endParaRPr lang="en-US" dirty="0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2743201" y="1181532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didn’t sleep last night</a:t>
            </a:r>
            <a:endParaRPr lang="en-US" sz="3200" dirty="0">
              <a:latin typeface="+mj-lt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2743201" y="3138055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/>
              <a:t>Glad</a:t>
            </a:r>
            <a:endParaRPr lang="en-US" sz="3600" dirty="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743201" y="4215678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Today is a good day. </a:t>
            </a:r>
            <a:endParaRPr lang="en-US" sz="3200" dirty="0">
              <a:latin typeface="+mj-lt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5396347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Mad</a:t>
            </a:r>
            <a:endParaRPr lang="en-US" dirty="0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5396347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don’t like this game. </a:t>
            </a:r>
            <a:endParaRPr lang="en-US" sz="3200" dirty="0">
              <a:latin typeface="+mj-lt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5396347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Sleepy</a:t>
            </a:r>
            <a:endParaRPr lang="en-US" dirty="0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5396347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 watched a long movie.  </a:t>
            </a:r>
            <a:endParaRPr lang="en-US" sz="3200" dirty="0">
              <a:latin typeface="+mj-lt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8049493" y="103908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Cold </a:t>
            </a:r>
            <a:endParaRPr lang="en-US" dirty="0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049493" y="1181531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It’s snowing outside. </a:t>
            </a:r>
            <a:endParaRPr lang="en-US" sz="3200" dirty="0">
              <a:latin typeface="+mj-lt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8049493" y="3138054"/>
            <a:ext cx="2653146" cy="10776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Good </a:t>
            </a:r>
            <a:endParaRPr lang="en-US" dirty="0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8049493" y="4215677"/>
            <a:ext cx="2653146" cy="1956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>
                <a:latin typeface="+mj-lt"/>
              </a:rPr>
              <a:t>I’m ok. </a:t>
            </a:r>
            <a:endParaRPr lang="en-US" sz="3200" dirty="0">
              <a:latin typeface="+mj-lt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90055" y="1181531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90055" y="4219572"/>
            <a:ext cx="10612584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5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48</Words>
  <Application>Microsoft Office PowerPoint</Application>
  <PresentationFormat>와이드스크린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Hungry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Hungry</dc:title>
  <dc:creator>user</dc:creator>
  <cp:lastModifiedBy>user</cp:lastModifiedBy>
  <cp:revision>2</cp:revision>
  <cp:lastPrinted>2016-11-06T23:39:27Z</cp:lastPrinted>
  <dcterms:created xsi:type="dcterms:W3CDTF">2016-11-06T23:39:06Z</dcterms:created>
  <dcterms:modified xsi:type="dcterms:W3CDTF">2016-11-07T06:45:16Z</dcterms:modified>
</cp:coreProperties>
</file>