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05B23-48B1-4873-9CFE-20308B32F74C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97E76-7BBF-4335-9ED0-654282AF8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282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05B23-48B1-4873-9CFE-20308B32F74C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97E76-7BBF-4335-9ED0-654282AF8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202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05B23-48B1-4873-9CFE-20308B32F74C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97E76-7BBF-4335-9ED0-654282AF8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708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05B23-48B1-4873-9CFE-20308B32F74C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97E76-7BBF-4335-9ED0-654282AF8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958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05B23-48B1-4873-9CFE-20308B32F74C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97E76-7BBF-4335-9ED0-654282AF8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919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05B23-48B1-4873-9CFE-20308B32F74C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97E76-7BBF-4335-9ED0-654282AF8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005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05B23-48B1-4873-9CFE-20308B32F74C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97E76-7BBF-4335-9ED0-654282AF8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638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05B23-48B1-4873-9CFE-20308B32F74C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97E76-7BBF-4335-9ED0-654282AF8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996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05B23-48B1-4873-9CFE-20308B32F74C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97E76-7BBF-4335-9ED0-654282AF8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027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05B23-48B1-4873-9CFE-20308B32F74C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97E76-7BBF-4335-9ED0-654282AF8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589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05B23-48B1-4873-9CFE-20308B32F74C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97E76-7BBF-4335-9ED0-654282AF8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877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05B23-48B1-4873-9CFE-20308B32F74C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F97E76-7BBF-4335-9ED0-654282AF8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612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0055" y="103909"/>
            <a:ext cx="2653146" cy="107762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smtClean="0"/>
              <a:t>Hungry</a:t>
            </a:r>
            <a:endParaRPr lang="en-US" dirty="0"/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90055" y="1181532"/>
            <a:ext cx="2653146" cy="19565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smtClean="0">
                <a:latin typeface="+mj-lt"/>
              </a:rPr>
              <a:t>I didn’t eat breakfast. </a:t>
            </a:r>
            <a:endParaRPr lang="en-US" sz="3200" dirty="0">
              <a:latin typeface="+mj-lt"/>
            </a:endParaRPr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90055" y="3138055"/>
            <a:ext cx="2653146" cy="10776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/>
              <a:t>Sick</a:t>
            </a:r>
            <a:endParaRPr lang="en-US" sz="3600" dirty="0"/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90055" y="4215678"/>
            <a:ext cx="2653146" cy="19565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smtClean="0">
                <a:latin typeface="+mj-lt"/>
              </a:rPr>
              <a:t>I have a cold. </a:t>
            </a:r>
            <a:endParaRPr lang="en-US" sz="3200" dirty="0">
              <a:latin typeface="+mj-lt"/>
            </a:endParaRPr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2743201" y="103909"/>
            <a:ext cx="2653146" cy="10776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Tired </a:t>
            </a:r>
            <a:endParaRPr lang="en-US" dirty="0"/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2743201" y="1181532"/>
            <a:ext cx="2653146" cy="19565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smtClean="0">
                <a:latin typeface="+mj-lt"/>
              </a:rPr>
              <a:t>I didn’t sleep last night</a:t>
            </a:r>
            <a:endParaRPr lang="en-US" sz="3200" dirty="0">
              <a:latin typeface="+mj-lt"/>
            </a:endParaRPr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2743201" y="3138055"/>
            <a:ext cx="2653146" cy="10776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/>
              <a:t>Glad</a:t>
            </a:r>
            <a:endParaRPr lang="en-US" sz="3600" dirty="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743201" y="4215678"/>
            <a:ext cx="2653146" cy="19565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smtClean="0">
                <a:latin typeface="+mj-lt"/>
              </a:rPr>
              <a:t>Today is a good day. </a:t>
            </a:r>
            <a:endParaRPr lang="en-US" sz="3200" dirty="0">
              <a:latin typeface="+mj-lt"/>
            </a:endParaRPr>
          </a:p>
        </p:txBody>
      </p:sp>
      <p:sp>
        <p:nvSpPr>
          <p:cNvPr id="11" name="제목 1"/>
          <p:cNvSpPr txBox="1">
            <a:spLocks/>
          </p:cNvSpPr>
          <p:nvPr/>
        </p:nvSpPr>
        <p:spPr>
          <a:xfrm>
            <a:off x="5396347" y="103908"/>
            <a:ext cx="2653146" cy="10776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Mad</a:t>
            </a:r>
            <a:endParaRPr lang="en-US" dirty="0"/>
          </a:p>
        </p:txBody>
      </p:sp>
      <p:sp>
        <p:nvSpPr>
          <p:cNvPr id="12" name="제목 1"/>
          <p:cNvSpPr txBox="1">
            <a:spLocks/>
          </p:cNvSpPr>
          <p:nvPr/>
        </p:nvSpPr>
        <p:spPr>
          <a:xfrm>
            <a:off x="5396347" y="1181531"/>
            <a:ext cx="2653146" cy="19565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smtClean="0">
                <a:latin typeface="+mj-lt"/>
              </a:rPr>
              <a:t>I don’t like this game. </a:t>
            </a:r>
            <a:endParaRPr lang="en-US" sz="3200" dirty="0">
              <a:latin typeface="+mj-lt"/>
            </a:endParaRPr>
          </a:p>
        </p:txBody>
      </p:sp>
      <p:sp>
        <p:nvSpPr>
          <p:cNvPr id="13" name="제목 1"/>
          <p:cNvSpPr txBox="1">
            <a:spLocks/>
          </p:cNvSpPr>
          <p:nvPr/>
        </p:nvSpPr>
        <p:spPr>
          <a:xfrm>
            <a:off x="5396347" y="3138054"/>
            <a:ext cx="2653146" cy="10776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Sleepy</a:t>
            </a:r>
            <a:endParaRPr lang="en-US" dirty="0"/>
          </a:p>
        </p:txBody>
      </p:sp>
      <p:sp>
        <p:nvSpPr>
          <p:cNvPr id="14" name="제목 1"/>
          <p:cNvSpPr txBox="1">
            <a:spLocks/>
          </p:cNvSpPr>
          <p:nvPr/>
        </p:nvSpPr>
        <p:spPr>
          <a:xfrm>
            <a:off x="5396347" y="4215677"/>
            <a:ext cx="2653146" cy="19565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smtClean="0">
                <a:latin typeface="+mj-lt"/>
              </a:rPr>
              <a:t>I watched a long movie.  </a:t>
            </a:r>
            <a:endParaRPr lang="en-US" sz="3200" dirty="0">
              <a:latin typeface="+mj-lt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8049493" y="103908"/>
            <a:ext cx="2653146" cy="10776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Cold </a:t>
            </a:r>
            <a:endParaRPr lang="en-US" dirty="0"/>
          </a:p>
        </p:txBody>
      </p:sp>
      <p:sp>
        <p:nvSpPr>
          <p:cNvPr id="16" name="제목 1"/>
          <p:cNvSpPr txBox="1">
            <a:spLocks/>
          </p:cNvSpPr>
          <p:nvPr/>
        </p:nvSpPr>
        <p:spPr>
          <a:xfrm>
            <a:off x="8049493" y="1181531"/>
            <a:ext cx="2653146" cy="19565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smtClean="0">
                <a:latin typeface="+mj-lt"/>
              </a:rPr>
              <a:t>It’s snowing outside. </a:t>
            </a:r>
            <a:endParaRPr lang="en-US" sz="3200" dirty="0">
              <a:latin typeface="+mj-lt"/>
            </a:endParaRPr>
          </a:p>
        </p:txBody>
      </p:sp>
      <p:sp>
        <p:nvSpPr>
          <p:cNvPr id="17" name="제목 1"/>
          <p:cNvSpPr txBox="1">
            <a:spLocks/>
          </p:cNvSpPr>
          <p:nvPr/>
        </p:nvSpPr>
        <p:spPr>
          <a:xfrm>
            <a:off x="8049493" y="3138054"/>
            <a:ext cx="2653146" cy="10776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Good </a:t>
            </a:r>
            <a:endParaRPr lang="en-US" dirty="0"/>
          </a:p>
        </p:txBody>
      </p:sp>
      <p:sp>
        <p:nvSpPr>
          <p:cNvPr id="18" name="제목 1"/>
          <p:cNvSpPr txBox="1">
            <a:spLocks/>
          </p:cNvSpPr>
          <p:nvPr/>
        </p:nvSpPr>
        <p:spPr>
          <a:xfrm>
            <a:off x="8049493" y="4215677"/>
            <a:ext cx="2653146" cy="19565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smtClean="0">
                <a:latin typeface="+mj-lt"/>
              </a:rPr>
              <a:t>I’m ok. </a:t>
            </a:r>
            <a:endParaRPr lang="en-US" sz="3200" dirty="0">
              <a:latin typeface="+mj-lt"/>
            </a:endParaRPr>
          </a:p>
        </p:txBody>
      </p:sp>
      <p:cxnSp>
        <p:nvCxnSpPr>
          <p:cNvPr id="20" name="직선 연결선 19"/>
          <p:cNvCxnSpPr/>
          <p:nvPr/>
        </p:nvCxnSpPr>
        <p:spPr>
          <a:xfrm>
            <a:off x="90055" y="1181531"/>
            <a:ext cx="10612584" cy="0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1" name="직선 연결선 20"/>
          <p:cNvCxnSpPr/>
          <p:nvPr/>
        </p:nvCxnSpPr>
        <p:spPr>
          <a:xfrm>
            <a:off x="90055" y="4219572"/>
            <a:ext cx="10612584" cy="0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11566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</TotalTime>
  <Words>48</Words>
  <Application>Microsoft Office PowerPoint</Application>
  <PresentationFormat>와이드스크린</PresentationFormat>
  <Paragraphs>16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Hungry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Hungry</dc:title>
  <dc:creator>user</dc:creator>
  <cp:lastModifiedBy>user</cp:lastModifiedBy>
  <cp:revision>2</cp:revision>
  <cp:lastPrinted>2016-11-06T23:39:27Z</cp:lastPrinted>
  <dcterms:created xsi:type="dcterms:W3CDTF">2016-11-06T23:39:06Z</dcterms:created>
  <dcterms:modified xsi:type="dcterms:W3CDTF">2016-11-07T06:45:16Z</dcterms:modified>
</cp:coreProperties>
</file>