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1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7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9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1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7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1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1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2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3AA86-58B6-404C-ABBE-925CA1C16BB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CF5BF-B111-455F-B3C3-8D3542BA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9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Headband Game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hedban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5" y="3700462"/>
            <a:ext cx="43624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150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Prepare: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Purchase some cheap headbands and hot glue paperclips to the top. </a:t>
            </a:r>
          </a:p>
          <a:p>
            <a:endParaRPr lang="en-US" dirty="0"/>
          </a:p>
          <a:p>
            <a:r>
              <a:rPr lang="en-US" dirty="0" smtClean="0"/>
              <a:t>Print (any maybe laminate) the cards</a:t>
            </a:r>
          </a:p>
          <a:p>
            <a:endParaRPr lang="en-US" dirty="0"/>
          </a:p>
          <a:p>
            <a:r>
              <a:rPr lang="en-US" dirty="0" smtClean="0"/>
              <a:t>Before each round, put a card on the band. </a:t>
            </a:r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2378363"/>
            <a:ext cx="3796145" cy="50615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5825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Rules: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Half of the class will receive a headband. </a:t>
            </a:r>
          </a:p>
          <a:p>
            <a:endParaRPr lang="en-US" dirty="0"/>
          </a:p>
          <a:p>
            <a:r>
              <a:rPr lang="en-US" dirty="0" smtClean="0"/>
              <a:t>If you have a headband, you must guess what it says. </a:t>
            </a:r>
          </a:p>
          <a:p>
            <a:endParaRPr lang="en-US" dirty="0"/>
          </a:p>
          <a:p>
            <a:r>
              <a:rPr lang="en-US" dirty="0" smtClean="0"/>
              <a:t>If you don’t have a headband, talk to the headband people. 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“Why are you _________?”</a:t>
            </a:r>
          </a:p>
          <a:p>
            <a:endParaRPr lang="en-US" dirty="0"/>
          </a:p>
          <a:p>
            <a:r>
              <a:rPr lang="en-US" dirty="0" smtClean="0"/>
              <a:t>When you think you know the answer, talk to the teacher.  If it is correct, you can get a new card.  </a:t>
            </a:r>
          </a:p>
        </p:txBody>
      </p:sp>
      <p:pic>
        <p:nvPicPr>
          <p:cNvPr id="2050" name="Picture 2" descr="Image result for hedban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861" y="124691"/>
            <a:ext cx="3973139" cy="283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90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1"/>
            <a:ext cx="3960000" cy="324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6000" dirty="0" smtClean="0"/>
              <a:t> My dog is sick. </a:t>
            </a:r>
            <a:endParaRPr lang="en-US" sz="60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lost the soccer game </a:t>
            </a:r>
            <a:endParaRPr lang="en-US" sz="60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960000" y="-1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 I lost my bag.  </a:t>
            </a:r>
            <a:endParaRPr lang="en-US" sz="60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96000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lost my book. </a:t>
            </a:r>
            <a:endParaRPr lang="en-US" sz="60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920000" y="-1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got a bad grade. </a:t>
            </a:r>
            <a:endParaRPr lang="en-US" sz="60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792000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got a new ball.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4542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1"/>
            <a:ext cx="3960000" cy="324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6000" dirty="0" smtClean="0"/>
              <a:t>My sister broke my watch.  </a:t>
            </a:r>
            <a:endParaRPr lang="en-US" sz="60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My sister ate my cookies.  </a:t>
            </a:r>
            <a:endParaRPr lang="en-US" sz="60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960000" y="-1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 I lost my phone.  </a:t>
            </a:r>
            <a:endParaRPr lang="en-US" sz="60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96000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am doing my homework. </a:t>
            </a:r>
            <a:endParaRPr lang="en-US" sz="60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920000" y="-1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bought new shoes.  </a:t>
            </a:r>
            <a:endParaRPr lang="en-US" sz="60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792000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lost my picture.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3671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1"/>
            <a:ext cx="3960000" cy="324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6000" dirty="0" smtClean="0"/>
              <a:t>I broke my glasses.  </a:t>
            </a:r>
            <a:endParaRPr lang="en-US" sz="60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lost the soccer game </a:t>
            </a:r>
            <a:endParaRPr lang="en-US" sz="60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960000" y="-1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saw a ghost.  </a:t>
            </a:r>
            <a:endParaRPr lang="en-US" sz="60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96000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lost my book. </a:t>
            </a:r>
            <a:endParaRPr lang="en-US" sz="60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7920000" y="-1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Because I am sick.  </a:t>
            </a:r>
            <a:endParaRPr lang="en-US" sz="60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7920000" y="3239999"/>
            <a:ext cx="396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smtClean="0"/>
              <a:t>I got a new ball.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4453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57"/>
            <a:ext cx="4015266" cy="484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4015266" cy="5756564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015266" y="0"/>
            <a:ext cx="4015266" cy="5756564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030532" y="0"/>
            <a:ext cx="4015266" cy="5756564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8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174</Words>
  <Application>Microsoft Office PowerPoint</Application>
  <PresentationFormat>와이드스크린</PresentationFormat>
  <Paragraphs>36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Calibri</vt:lpstr>
      <vt:lpstr>Calibri Light</vt:lpstr>
      <vt:lpstr>Office 테마</vt:lpstr>
      <vt:lpstr>Headband Game </vt:lpstr>
      <vt:lpstr>Prepare:  </vt:lpstr>
      <vt:lpstr>Rules:  </vt:lpstr>
      <vt:lpstr> My dog is sick. </vt:lpstr>
      <vt:lpstr>My sister broke my watch.  </vt:lpstr>
      <vt:lpstr>I broke my glasses. 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Headband Game </dc:title>
  <dc:creator>user</dc:creator>
  <cp:lastModifiedBy>user</cp:lastModifiedBy>
  <cp:revision>6</cp:revision>
  <cp:lastPrinted>2017-02-27T05:45:19Z</cp:lastPrinted>
  <dcterms:created xsi:type="dcterms:W3CDTF">2016-11-11T05:13:15Z</dcterms:created>
  <dcterms:modified xsi:type="dcterms:W3CDTF">2017-02-27T06:00:38Z</dcterms:modified>
</cp:coreProperties>
</file>