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318" r:id="rId8"/>
    <p:sldId id="263" r:id="rId9"/>
    <p:sldId id="264" r:id="rId10"/>
    <p:sldId id="265" r:id="rId11"/>
    <p:sldId id="262" r:id="rId12"/>
    <p:sldId id="271" r:id="rId13"/>
    <p:sldId id="312" r:id="rId14"/>
    <p:sldId id="268" r:id="rId15"/>
    <p:sldId id="272" r:id="rId16"/>
    <p:sldId id="276" r:id="rId17"/>
    <p:sldId id="273" r:id="rId18"/>
    <p:sldId id="277" r:id="rId19"/>
    <p:sldId id="274" r:id="rId20"/>
    <p:sldId id="313" r:id="rId21"/>
    <p:sldId id="275" r:id="rId22"/>
    <p:sldId id="269" r:id="rId23"/>
    <p:sldId id="270" r:id="rId24"/>
    <p:sldId id="279" r:id="rId25"/>
    <p:sldId id="278" r:id="rId26"/>
    <p:sldId id="314" r:id="rId27"/>
    <p:sldId id="280" r:id="rId28"/>
    <p:sldId id="281" r:id="rId29"/>
    <p:sldId id="282" r:id="rId30"/>
    <p:sldId id="283" r:id="rId31"/>
    <p:sldId id="284" r:id="rId32"/>
    <p:sldId id="286" r:id="rId33"/>
    <p:sldId id="292" r:id="rId34"/>
    <p:sldId id="315" r:id="rId35"/>
    <p:sldId id="287" r:id="rId36"/>
    <p:sldId id="288" r:id="rId37"/>
    <p:sldId id="289" r:id="rId38"/>
    <p:sldId id="293" r:id="rId39"/>
    <p:sldId id="285" r:id="rId40"/>
    <p:sldId id="294" r:id="rId41"/>
    <p:sldId id="307" r:id="rId42"/>
    <p:sldId id="316" r:id="rId43"/>
    <p:sldId id="301" r:id="rId44"/>
    <p:sldId id="302" r:id="rId45"/>
    <p:sldId id="303" r:id="rId46"/>
    <p:sldId id="304" r:id="rId47"/>
    <p:sldId id="305" r:id="rId48"/>
    <p:sldId id="311" r:id="rId49"/>
    <p:sldId id="310" r:id="rId50"/>
    <p:sldId id="317" r:id="rId51"/>
    <p:sldId id="295" r:id="rId52"/>
    <p:sldId id="296" r:id="rId53"/>
    <p:sldId id="297" r:id="rId54"/>
    <p:sldId id="298" r:id="rId55"/>
    <p:sldId id="299" r:id="rId56"/>
    <p:sldId id="308" r:id="rId57"/>
    <p:sldId id="300" r:id="rId58"/>
    <p:sldId id="309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80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7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4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8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3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7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8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7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6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0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8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37069-E78E-484F-8343-CA7B2E1C6B59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A16E1-4D3E-4416-A97D-94741ACB2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F9jXYOH2c0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21327" y="1627909"/>
            <a:ext cx="5198918" cy="2387600"/>
          </a:xfrm>
        </p:spPr>
        <p:txBody>
          <a:bodyPr/>
          <a:lstStyle/>
          <a:p>
            <a:r>
              <a:rPr lang="en-US" dirty="0" smtClean="0"/>
              <a:t>I Hurt My Butt </a:t>
            </a:r>
            <a:endParaRPr lang="en-US" dirty="0"/>
          </a:p>
        </p:txBody>
      </p:sp>
      <p:pic>
        <p:nvPicPr>
          <p:cNvPr id="1026" name="Picture 2" descr="Image result for i hurt my bu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372" y="498620"/>
            <a:ext cx="4544291" cy="62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result for wolf att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39" y="0"/>
            <a:ext cx="9705398" cy="686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폭발 2 1"/>
          <p:cNvSpPr/>
          <p:nvPr/>
        </p:nvSpPr>
        <p:spPr>
          <a:xfrm rot="440479">
            <a:off x="8156864" y="-166256"/>
            <a:ext cx="4488873" cy="4416137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Out!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20091" y="231731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wrong? </a:t>
            </a:r>
            <a:endParaRPr lang="en-US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0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arm c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3" y="-12398"/>
            <a:ext cx="9601488" cy="687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7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23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87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ountain climb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747"/>
            <a:ext cx="12192000" cy="811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46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falling off a mount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9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e result for falling off a mount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07782" cy="686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폭발 2 2"/>
          <p:cNvSpPr/>
          <p:nvPr/>
        </p:nvSpPr>
        <p:spPr>
          <a:xfrm rot="440479">
            <a:off x="8156864" y="-166256"/>
            <a:ext cx="4488873" cy="4416137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Out!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31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20091" y="231731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wrong? </a:t>
            </a:r>
            <a:endParaRPr lang="en-US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3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broken l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20" y="1349807"/>
            <a:ext cx="35623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Rules: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student from each team </a:t>
            </a:r>
            <a:br>
              <a:rPr lang="en-US" dirty="0" smtClean="0"/>
            </a:br>
            <a:r>
              <a:rPr lang="en-US" dirty="0" smtClean="0"/>
              <a:t>will come to the front.  </a:t>
            </a:r>
          </a:p>
          <a:p>
            <a:r>
              <a:rPr lang="en-US" dirty="0" smtClean="0"/>
              <a:t>They may not look at the TV.  </a:t>
            </a:r>
            <a:endParaRPr lang="en-US" dirty="0"/>
          </a:p>
        </p:txBody>
      </p:sp>
      <p:pic>
        <p:nvPicPr>
          <p:cNvPr id="2050" name="Picture 2" descr="Image result for tv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74" y="365125"/>
            <a:ext cx="5702916" cy="36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0567" y="1522988"/>
            <a:ext cx="2680442" cy="54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5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str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909"/>
            <a:ext cx="12192000" cy="76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2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Image result for cyc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713" y="581891"/>
            <a:ext cx="13118613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mage result for cycling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9" y="0"/>
            <a:ext cx="10328853" cy="688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폭발 2 2"/>
          <p:cNvSpPr/>
          <p:nvPr/>
        </p:nvSpPr>
        <p:spPr>
          <a:xfrm rot="440479">
            <a:off x="8156864" y="-166256"/>
            <a:ext cx="4488873" cy="4416137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Out!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26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20091" y="231731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wrong? </a:t>
            </a:r>
            <a:endParaRPr lang="en-US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7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arm p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445" y="14143"/>
            <a:ext cx="6843857" cy="68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28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beach volley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10" y="-40360"/>
            <a:ext cx="9726179" cy="689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swimming 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37"/>
            <a:ext cx="12271664" cy="785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6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508" y="781844"/>
            <a:ext cx="4276292" cy="263255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Rules: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071755" cy="4351338"/>
          </a:xfrm>
        </p:spPr>
        <p:txBody>
          <a:bodyPr/>
          <a:lstStyle/>
          <a:p>
            <a:r>
              <a:rPr lang="en-US" dirty="0" smtClean="0"/>
              <a:t>Everyone else will describe what is happening. </a:t>
            </a:r>
          </a:p>
          <a:p>
            <a:r>
              <a:rPr lang="en-US" dirty="0" smtClean="0"/>
              <a:t>The student will act according to what is told.  </a:t>
            </a:r>
            <a:endParaRPr 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508" y="803434"/>
            <a:ext cx="4946923" cy="2607946"/>
          </a:xfrm>
          <a:prstGeom prst="rect">
            <a:avLst/>
          </a:prstGeom>
        </p:spPr>
      </p:pic>
      <p:pic>
        <p:nvPicPr>
          <p:cNvPr id="2050" name="Picture 2" descr="Image result for tv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74" y="365125"/>
            <a:ext cx="5702916" cy="36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0567" y="1522988"/>
            <a:ext cx="2680442" cy="5453713"/>
          </a:xfrm>
          <a:prstGeom prst="rect">
            <a:avLst/>
          </a:prstGeom>
        </p:spPr>
      </p:pic>
      <p:sp>
        <p:nvSpPr>
          <p:cNvPr id="5" name="타원형 설명선 4"/>
          <p:cNvSpPr/>
          <p:nvPr/>
        </p:nvSpPr>
        <p:spPr>
          <a:xfrm>
            <a:off x="966355" y="3797300"/>
            <a:ext cx="5479865" cy="2514600"/>
          </a:xfrm>
          <a:prstGeom prst="wedgeEllipse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It’s cold.  </a:t>
            </a:r>
            <a:br>
              <a:rPr lang="en-US" sz="3200" dirty="0" smtClean="0"/>
            </a:br>
            <a:r>
              <a:rPr lang="en-US" sz="3200" dirty="0" smtClean="0"/>
              <a:t>There is a mountain. </a:t>
            </a:r>
            <a:endParaRPr lang="en-US" sz="3200" dirty="0"/>
          </a:p>
        </p:txBody>
      </p:sp>
      <p:sp>
        <p:nvSpPr>
          <p:cNvPr id="9" name="타원형 설명선 8"/>
          <p:cNvSpPr/>
          <p:nvPr/>
        </p:nvSpPr>
        <p:spPr>
          <a:xfrm>
            <a:off x="966355" y="3822700"/>
            <a:ext cx="5479865" cy="2514600"/>
          </a:xfrm>
          <a:prstGeom prst="wedgeEllipse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You are skiing.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110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swimming 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6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0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swimming sh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37" y="0"/>
            <a:ext cx="9009207" cy="692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폭발 2 4"/>
          <p:cNvSpPr/>
          <p:nvPr/>
        </p:nvSpPr>
        <p:spPr>
          <a:xfrm rot="440479">
            <a:off x="8156864" y="-166256"/>
            <a:ext cx="4488873" cy="4416137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Out!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2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20091" y="231731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wrong? </a:t>
            </a:r>
            <a:endParaRPr lang="en-US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8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shark b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73" y="0"/>
            <a:ext cx="5185064" cy="69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4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kid putting on sho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39" y="-166139"/>
            <a:ext cx="5642552" cy="702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kid putting on backp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15" y="1825625"/>
            <a:ext cx="7761372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5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kid putting on backp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0"/>
            <a:ext cx="10286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2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looking at phone wal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18" y="-27711"/>
            <a:ext cx="10328564" cy="688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looking at phone wal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391"/>
            <a:ext cx="12210473" cy="68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폭발 2 4"/>
          <p:cNvSpPr/>
          <p:nvPr/>
        </p:nvSpPr>
        <p:spPr>
          <a:xfrm rot="440479">
            <a:off x="8156864" y="-166256"/>
            <a:ext cx="4488873" cy="4416137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Out!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4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336" y="743166"/>
            <a:ext cx="4693198" cy="266821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Rules: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some point, there will be danger. </a:t>
            </a:r>
          </a:p>
          <a:p>
            <a:endParaRPr lang="en-US" dirty="0"/>
          </a:p>
          <a:p>
            <a:r>
              <a:rPr lang="en-US" dirty="0" smtClean="0"/>
              <a:t>Everyone yell,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“Watch Out for _____!”</a:t>
            </a:r>
          </a:p>
          <a:p>
            <a:endParaRPr lang="en-US" dirty="0"/>
          </a:p>
          <a:p>
            <a:r>
              <a:rPr lang="en-US" dirty="0" smtClean="0"/>
              <a:t>The student will duck for cover.   </a:t>
            </a:r>
            <a:endParaRPr lang="en-US" dirty="0" smtClean="0"/>
          </a:p>
          <a:p>
            <a:pPr lvl="1"/>
            <a:r>
              <a:rPr lang="en-US" altLang="ko-KR" dirty="0" smtClean="0"/>
              <a:t>The</a:t>
            </a:r>
            <a:r>
              <a:rPr lang="ko-KR" altLang="en-US" dirty="0" smtClean="0"/>
              <a:t> </a:t>
            </a:r>
            <a:r>
              <a:rPr lang="en-US" altLang="ko-KR" dirty="0" smtClean="0"/>
              <a:t>fastest student gets to guess first</a:t>
            </a:r>
            <a:endParaRPr lang="en-US" dirty="0"/>
          </a:p>
        </p:txBody>
      </p:sp>
      <p:pic>
        <p:nvPicPr>
          <p:cNvPr id="2050" name="Picture 2" descr="Image result for tv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74" y="365125"/>
            <a:ext cx="5702916" cy="36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0567" y="1522988"/>
            <a:ext cx="2680442" cy="5453713"/>
          </a:xfrm>
          <a:prstGeom prst="rect">
            <a:avLst/>
          </a:prstGeom>
        </p:spPr>
      </p:pic>
      <p:pic>
        <p:nvPicPr>
          <p:cNvPr id="4100" name="Picture 4" descr="Image result for ducki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674" y="3491344"/>
            <a:ext cx="2477205" cy="308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4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20091" y="231731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wrong? </a:t>
            </a:r>
            <a:endParaRPr lang="en-US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9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broken l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20" y="1349807"/>
            <a:ext cx="35623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0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utting on winter clot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38" y="1141989"/>
            <a:ext cx="30670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utting on winter clot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20" y="1141989"/>
            <a:ext cx="58102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nowball f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510"/>
            <a:ext cx="12178146" cy="608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7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now t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10" y="1507691"/>
            <a:ext cx="6504998" cy="41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0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lipping on 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8928" cy="69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폭발 2 2"/>
          <p:cNvSpPr/>
          <p:nvPr/>
        </p:nvSpPr>
        <p:spPr>
          <a:xfrm rot="440479">
            <a:off x="8156864" y="-166256"/>
            <a:ext cx="4488873" cy="4416137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Out!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25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20091" y="231731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wrong? </a:t>
            </a:r>
            <a:endParaRPr lang="en-US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25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ore bu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944" y="1672937"/>
            <a:ext cx="4998345" cy="443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4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641" y="790687"/>
            <a:ext cx="4632336" cy="260568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Rules: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082145" cy="4351338"/>
          </a:xfrm>
        </p:spPr>
        <p:txBody>
          <a:bodyPr/>
          <a:lstStyle/>
          <a:p>
            <a:r>
              <a:rPr lang="en-US" dirty="0" smtClean="0"/>
              <a:t>Then everyone will ask, </a:t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“What’s wrong?”</a:t>
            </a:r>
          </a:p>
          <a:p>
            <a:endParaRPr lang="en-US" dirty="0"/>
          </a:p>
          <a:p>
            <a:r>
              <a:rPr lang="en-US" dirty="0" smtClean="0"/>
              <a:t>Each student gets one guess, </a:t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dirty="0" smtClean="0">
                <a:solidFill>
                  <a:srgbClr val="C00000"/>
                </a:solidFill>
              </a:rPr>
              <a:t>“I hurt my _______.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 result for tv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74" y="365125"/>
            <a:ext cx="5702916" cy="36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1291" y="2116250"/>
            <a:ext cx="2680442" cy="54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soccer pi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soccer pi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8929"/>
            <a:ext cx="12192000" cy="87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playing soc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3" y="-20782"/>
            <a:ext cx="10318173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7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e result for soccer b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8" y="0"/>
            <a:ext cx="10349634" cy="689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soccer bloo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6157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폭발 2 2"/>
          <p:cNvSpPr/>
          <p:nvPr/>
        </p:nvSpPr>
        <p:spPr>
          <a:xfrm rot="440479">
            <a:off x="8156864" y="-166256"/>
            <a:ext cx="4488873" cy="4416137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Out!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3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20091" y="231731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wrong? </a:t>
            </a:r>
            <a:endParaRPr lang="en-US" sz="8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57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black 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19" y="857539"/>
            <a:ext cx="8019573" cy="60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Scott Sterling 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www.youtube.com/watch?v=8F9jXYOH2c0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853" y="791369"/>
            <a:ext cx="4622656" cy="261392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Rules: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6082145" cy="4351338"/>
          </a:xfrm>
        </p:spPr>
        <p:txBody>
          <a:bodyPr/>
          <a:lstStyle/>
          <a:p>
            <a:r>
              <a:rPr lang="en-US" dirty="0" smtClean="0"/>
              <a:t>Check the answer. </a:t>
            </a:r>
            <a:endParaRPr lang="en-US" dirty="0"/>
          </a:p>
        </p:txBody>
      </p:sp>
      <p:pic>
        <p:nvPicPr>
          <p:cNvPr id="2050" name="Picture 2" descr="Image result for tv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74" y="365125"/>
            <a:ext cx="5702916" cy="36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3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or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4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forest wa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1629"/>
            <a:ext cx="12192000" cy="81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5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131</Words>
  <Application>Microsoft Office PowerPoint</Application>
  <PresentationFormat>와이드스크린</PresentationFormat>
  <Paragraphs>38</Paragraphs>
  <Slides>58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63" baseType="lpstr">
      <vt:lpstr>맑은 고딕</vt:lpstr>
      <vt:lpstr>Arial</vt:lpstr>
      <vt:lpstr>Calibri</vt:lpstr>
      <vt:lpstr>Calibri Light</vt:lpstr>
      <vt:lpstr>Office 테마</vt:lpstr>
      <vt:lpstr>I Hurt My Butt </vt:lpstr>
      <vt:lpstr>Rules:  </vt:lpstr>
      <vt:lpstr>Rules:  </vt:lpstr>
      <vt:lpstr>Rules:  </vt:lpstr>
      <vt:lpstr>Rules:  </vt:lpstr>
      <vt:lpstr>Rules:  </vt:lpstr>
      <vt:lpstr>PowerPoint 프레젠테이션</vt:lpstr>
      <vt:lpstr>PowerPoint 프레젠테이션</vt:lpstr>
      <vt:lpstr>PowerPoint 프레젠테이션</vt:lpstr>
      <vt:lpstr>PowerPoint 프레젠테이션</vt:lpstr>
      <vt:lpstr>What’s wrong?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What’s wrong?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What’s wrong?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What’s wrong?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What’s wrong?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What’s wrong?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What’s wrong? </vt:lpstr>
      <vt:lpstr>PowerPoint 프레젠테이션</vt:lpstr>
      <vt:lpstr>Scott Sterling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Hurt My Butt </dc:title>
  <dc:creator>user</dc:creator>
  <cp:lastModifiedBy>user</cp:lastModifiedBy>
  <cp:revision>25</cp:revision>
  <dcterms:created xsi:type="dcterms:W3CDTF">2016-11-14T05:55:25Z</dcterms:created>
  <dcterms:modified xsi:type="dcterms:W3CDTF">2016-11-23T02:43:06Z</dcterms:modified>
</cp:coreProperties>
</file>