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6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2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3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0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2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8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8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1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7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AF447-B282-4757-8D55-D54A9E0C2B52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56CA2-32B6-4198-9D2F-891702F28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8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Like Winter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93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60500"/>
          </a:xfrm>
        </p:spPr>
        <p:txBody>
          <a:bodyPr/>
          <a:lstStyle/>
          <a:p>
            <a:r>
              <a:rPr lang="en-US" dirty="0" smtClean="0"/>
              <a:t>I like ________ because I can go swimming. 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098964" y="365126"/>
            <a:ext cx="2265219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7030A0"/>
                </a:solidFill>
              </a:rPr>
              <a:t>summer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1026" name="Picture 2" descr="Image result for swimm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466" y="2163329"/>
            <a:ext cx="6162097" cy="4112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66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97520"/>
          </a:xfrm>
        </p:spPr>
        <p:txBody>
          <a:bodyPr/>
          <a:lstStyle/>
          <a:p>
            <a:r>
              <a:rPr lang="en-US" dirty="0" smtClean="0"/>
              <a:t>I like ________ because I can see trees change color . 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098964" y="365126"/>
            <a:ext cx="2265219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solidFill>
                  <a:srgbClr val="7030A0"/>
                </a:solidFill>
              </a:rPr>
              <a:t>fall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2050" name="Picture 2" descr="Image result for f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118" y="2462646"/>
            <a:ext cx="6934778" cy="39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45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97519"/>
          </a:xfrm>
        </p:spPr>
        <p:txBody>
          <a:bodyPr/>
          <a:lstStyle/>
          <a:p>
            <a:r>
              <a:rPr lang="en-US" dirty="0" smtClean="0"/>
              <a:t>I like ________ because I can make snow angels. 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098964" y="365126"/>
            <a:ext cx="2265219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7030A0"/>
                </a:solidFill>
              </a:rPr>
              <a:t>winter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4098" name="Picture 2" descr="Image result for snow ang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537" y="2223654"/>
            <a:ext cx="5245245" cy="4304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10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97045" cy="2107910"/>
          </a:xfrm>
        </p:spPr>
        <p:txBody>
          <a:bodyPr/>
          <a:lstStyle/>
          <a:p>
            <a:r>
              <a:rPr lang="en-US" dirty="0" smtClean="0"/>
              <a:t>I like ________ because I can make a snowman. 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317173" y="688831"/>
            <a:ext cx="2265219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7030A0"/>
                </a:solidFill>
              </a:rPr>
              <a:t>winter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3074" name="Picture 2" descr="Image result for building a snow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738" y="2669019"/>
            <a:ext cx="4374862" cy="3893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96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1215255" cy="1460500"/>
          </a:xfrm>
        </p:spPr>
        <p:txBody>
          <a:bodyPr/>
          <a:lstStyle/>
          <a:p>
            <a:r>
              <a:rPr lang="en-US" dirty="0" smtClean="0"/>
              <a:t>I like ________ because I can smell new flowers. 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098964" y="365126"/>
            <a:ext cx="2265219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solidFill>
                  <a:srgbClr val="7030A0"/>
                </a:solidFill>
              </a:rPr>
              <a:t>spring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5122" name="Picture 2" descr="Image result for spring flow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884" y="2161125"/>
            <a:ext cx="7419398" cy="469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28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Who Said It?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Secretly write a sentence. </a:t>
            </a:r>
          </a:p>
          <a:p>
            <a:endParaRPr lang="en-US" dirty="0"/>
          </a:p>
          <a:p>
            <a:r>
              <a:rPr lang="en-US" b="1" dirty="0" smtClean="0"/>
              <a:t>What season do you </a:t>
            </a:r>
            <a:r>
              <a:rPr lang="en-US" b="1" dirty="0" smtClean="0"/>
              <a:t>like (</a:t>
            </a:r>
            <a:r>
              <a:rPr lang="en-US" b="1" dirty="0" smtClean="0"/>
              <a:t>and</a:t>
            </a:r>
            <a:r>
              <a:rPr lang="ko-KR" altLang="en-US" b="1" dirty="0" smtClean="0"/>
              <a:t> </a:t>
            </a:r>
            <a:r>
              <a:rPr lang="en-US" altLang="ko-KR" b="1" smtClean="0"/>
              <a:t>why)</a:t>
            </a:r>
            <a:r>
              <a:rPr lang="en-US" b="1" smtClean="0"/>
              <a:t>?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Write your name on the paper.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Make a paper ball and put it in the hat.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146" name="Picture 2" descr="Image result for paper b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850" y="904009"/>
            <a:ext cx="4736076" cy="355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6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Who Said It? 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student will come to the front and unwrap a ball. </a:t>
            </a:r>
          </a:p>
          <a:p>
            <a:endParaRPr lang="en-US" dirty="0"/>
          </a:p>
          <a:p>
            <a:r>
              <a:rPr lang="en-US" b="1" dirty="0" smtClean="0"/>
              <a:t>The class will ask, “What season do you like?” </a:t>
            </a:r>
          </a:p>
          <a:p>
            <a:r>
              <a:rPr lang="en-US" b="1" dirty="0" smtClean="0"/>
              <a:t>Read the sentence. </a:t>
            </a:r>
          </a:p>
          <a:p>
            <a:endParaRPr lang="en-US" dirty="0"/>
          </a:p>
          <a:p>
            <a:r>
              <a:rPr lang="en-US" dirty="0" smtClean="0"/>
              <a:t>The other students must guess who said it.  </a:t>
            </a:r>
            <a:endParaRPr lang="en-US" dirty="0"/>
          </a:p>
          <a:p>
            <a:pPr lvl="1"/>
            <a:r>
              <a:rPr lang="en-US" dirty="0" smtClean="0"/>
              <a:t>(don’t guess your own answer)</a:t>
            </a:r>
          </a:p>
          <a:p>
            <a:pPr lvl="1"/>
            <a:endParaRPr lang="en-US" dirty="0"/>
          </a:p>
          <a:p>
            <a:r>
              <a:rPr lang="en-US" dirty="0" smtClean="0"/>
              <a:t>Whoever is correct will read the next sentence.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4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153</Words>
  <Application>Microsoft Office PowerPoint</Application>
  <PresentationFormat>와이드스크린</PresentationFormat>
  <Paragraphs>30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맑은 고딕</vt:lpstr>
      <vt:lpstr>Arial</vt:lpstr>
      <vt:lpstr>Calibri</vt:lpstr>
      <vt:lpstr>Calibri Light</vt:lpstr>
      <vt:lpstr>Office 테마</vt:lpstr>
      <vt:lpstr>I Like Winter</vt:lpstr>
      <vt:lpstr>I like ________ because I can go swimming.  </vt:lpstr>
      <vt:lpstr>I like ________ because I can see trees change color .  </vt:lpstr>
      <vt:lpstr>I like ________ because I can make snow angels.  </vt:lpstr>
      <vt:lpstr>I like ________ because I can make a snowman.  </vt:lpstr>
      <vt:lpstr>I like ________ because I can smell new flowers.  </vt:lpstr>
      <vt:lpstr>Who Said It? </vt:lpstr>
      <vt:lpstr>Who Said It?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Like Winter</dc:title>
  <dc:creator>user</dc:creator>
  <cp:lastModifiedBy>user</cp:lastModifiedBy>
  <cp:revision>4</cp:revision>
  <dcterms:created xsi:type="dcterms:W3CDTF">2016-12-06T04:36:02Z</dcterms:created>
  <dcterms:modified xsi:type="dcterms:W3CDTF">2017-03-07T06:14:13Z</dcterms:modified>
</cp:coreProperties>
</file>