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76" r:id="rId4"/>
    <p:sldId id="258" r:id="rId5"/>
    <p:sldId id="257" r:id="rId6"/>
    <p:sldId id="259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8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B6AEEEF9-612A-4A35-BEDD-00078E130D48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8D62F875-CAE8-4027-9E17-552367899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294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EEEF9-612A-4A35-BEDD-00078E130D48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2F875-CAE8-4027-9E17-552367899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057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6AEEEF9-612A-4A35-BEDD-00078E130D48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D62F875-CAE8-4027-9E17-552367899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611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6AEEEF9-612A-4A35-BEDD-00078E130D48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D62F875-CAE8-4027-9E17-55236789994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258774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6AEEEF9-612A-4A35-BEDD-00078E130D48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D62F875-CAE8-4027-9E17-552367899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24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EEEF9-612A-4A35-BEDD-00078E130D48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2F875-CAE8-4027-9E17-552367899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9739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그림 열 3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EEEF9-612A-4A35-BEDD-00078E130D48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2F875-CAE8-4027-9E17-552367899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62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EEEF9-612A-4A35-BEDD-00078E130D48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2F875-CAE8-4027-9E17-552367899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2569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6AEEEF9-612A-4A35-BEDD-00078E130D48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D62F875-CAE8-4027-9E17-552367899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750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EEEF9-612A-4A35-BEDD-00078E130D48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2F875-CAE8-4027-9E17-552367899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88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6AEEEF9-612A-4A35-BEDD-00078E130D48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D62F875-CAE8-4027-9E17-552367899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928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EEEF9-612A-4A35-BEDD-00078E130D48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2F875-CAE8-4027-9E17-552367899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971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EEEF9-612A-4A35-BEDD-00078E130D48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2F875-CAE8-4027-9E17-552367899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83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EEEF9-612A-4A35-BEDD-00078E130D48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2F875-CAE8-4027-9E17-552367899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581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EEEF9-612A-4A35-BEDD-00078E130D48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2F875-CAE8-4027-9E17-552367899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620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EEEF9-612A-4A35-BEDD-00078E130D48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2F875-CAE8-4027-9E17-552367899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390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EEEF9-612A-4A35-BEDD-00078E130D48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2F875-CAE8-4027-9E17-552367899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019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EEEF9-612A-4A35-BEDD-00078E130D48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2F875-CAE8-4027-9E17-552367899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7068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Put on Your Hat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Lesson 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02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Ready?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71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Image result for red carp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" y="0"/>
            <a:ext cx="12308958" cy="692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0" name="Picture 4" descr="Image result for rain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0"/>
            <a:ext cx="12249150" cy="798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Image result for windy weath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-645516"/>
            <a:ext cx="12341077" cy="863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45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Ready?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89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Image result for hurrica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961"/>
            <a:ext cx="12192000" cy="695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snow stor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9585"/>
            <a:ext cx="12192000" cy="737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masquerade par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519585"/>
            <a:ext cx="12211050" cy="814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24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Ready?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93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Image result for thunderstor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cool weath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5024" y="789"/>
            <a:ext cx="1371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Image result for high class par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165" y="-361316"/>
            <a:ext cx="12568126" cy="758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65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Ready?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15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제목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Image result for summer s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8324" y="0"/>
            <a:ext cx="131673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fog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79037" cy="756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age result for white christm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2054"/>
            <a:ext cx="12379036" cy="777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95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Ready?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65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제목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Image result for blizz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900"/>
            <a:ext cx="12216245" cy="812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rain stor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5" y="-789"/>
            <a:ext cx="12192000" cy="68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Image result for miss univer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6850"/>
            <a:ext cx="12167755" cy="787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0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Clothes Review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it?  </a:t>
            </a:r>
            <a:endParaRPr lang="en-US" dirty="0"/>
          </a:p>
        </p:txBody>
      </p:sp>
      <p:pic>
        <p:nvPicPr>
          <p:cNvPr id="9218" name="Picture 2" descr="Image result for winter hat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54" y="307837"/>
            <a:ext cx="2384770" cy="199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 result for winter scarf 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10" y="2793711"/>
            <a:ext cx="2133600" cy="3143250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Image result for winter gloves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126" y="2763318"/>
            <a:ext cx="2155210" cy="225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Image result for cap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965" y="1568655"/>
            <a:ext cx="2290217" cy="169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Image result for jacket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376" y="2793711"/>
            <a:ext cx="3645149" cy="379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Image result for boots 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655" y="4520045"/>
            <a:ext cx="2204272" cy="220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Image result for necktie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6363" y="764373"/>
            <a:ext cx="1056393" cy="252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Image result for sun glasses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830" y="3059466"/>
            <a:ext cx="2889926" cy="144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6" name="Picture 20" descr="Image result for mask pn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436" y="4739520"/>
            <a:ext cx="1855888" cy="922108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8" name="Picture 22" descr="Image result for bowtie 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660" y="1911123"/>
            <a:ext cx="1427915" cy="66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0" name="Picture 24" descr="Related image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2" y="-179035"/>
            <a:ext cx="323850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27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Ready?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29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Image result for summ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047"/>
            <a:ext cx="12568066" cy="706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Image result for ice ska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7953"/>
            <a:ext cx="12359518" cy="693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61" y="-1320865"/>
            <a:ext cx="12216245" cy="810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99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dress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403" y="1308243"/>
            <a:ext cx="3705225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age result for skirt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140" y="1222506"/>
            <a:ext cx="1619719" cy="216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Image result for pants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94" y="2930588"/>
            <a:ext cx="2608407" cy="3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Image result for shorts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640" y="2951371"/>
            <a:ext cx="1672648" cy="151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53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Prepare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Have a box of prop clothes that students can sort through.  </a:t>
            </a:r>
          </a:p>
          <a:p>
            <a:endParaRPr lang="en-US" dirty="0"/>
          </a:p>
          <a:p>
            <a:r>
              <a:rPr lang="en-US" dirty="0" smtClean="0"/>
              <a:t>Alternatively, you may use old hats / jackets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48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Rules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227022"/>
          </a:xfrm>
        </p:spPr>
        <p:txBody>
          <a:bodyPr/>
          <a:lstStyle/>
          <a:p>
            <a:r>
              <a:rPr lang="en-US" dirty="0" smtClean="0"/>
              <a:t>One </a:t>
            </a:r>
            <a:r>
              <a:rPr lang="en-US" dirty="0" smtClean="0"/>
              <a:t>student (from each group) </a:t>
            </a:r>
            <a:r>
              <a:rPr lang="en-US" dirty="0" smtClean="0"/>
              <a:t>will come to the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front </a:t>
            </a:r>
            <a:r>
              <a:rPr lang="en-US" dirty="0" smtClean="0"/>
              <a:t>of the class. </a:t>
            </a:r>
          </a:p>
          <a:p>
            <a:pPr lvl="1"/>
            <a:r>
              <a:rPr lang="en-US" dirty="0" smtClean="0"/>
              <a:t>They should not look at the TV.  </a:t>
            </a:r>
          </a:p>
          <a:p>
            <a:endParaRPr lang="en-US" dirty="0"/>
          </a:p>
          <a:p>
            <a:r>
              <a:rPr lang="en-US" dirty="0" smtClean="0"/>
              <a:t>There will be a picture of the weather on the TV</a:t>
            </a:r>
          </a:p>
          <a:p>
            <a:endParaRPr lang="en-US" dirty="0"/>
          </a:p>
          <a:p>
            <a:r>
              <a:rPr lang="en-US" dirty="0" smtClean="0"/>
              <a:t>Tell the student, “Put on _____ / Take off </a:t>
            </a:r>
            <a:r>
              <a:rPr lang="en-US" dirty="0" smtClean="0"/>
              <a:t>______”</a:t>
            </a:r>
          </a:p>
          <a:p>
            <a:pPr lvl="1"/>
            <a:r>
              <a:rPr lang="en-US" altLang="ko-KR" dirty="0" smtClean="0"/>
              <a:t>The</a:t>
            </a:r>
            <a:r>
              <a:rPr lang="ko-KR" altLang="en-US" dirty="0" smtClean="0"/>
              <a:t> </a:t>
            </a:r>
            <a:r>
              <a:rPr lang="en-US" altLang="ko-KR" dirty="0" smtClean="0"/>
              <a:t>students</a:t>
            </a:r>
            <a:r>
              <a:rPr lang="ko-KR" altLang="en-US" dirty="0" smtClean="0"/>
              <a:t> </a:t>
            </a:r>
            <a:r>
              <a:rPr lang="en-US" altLang="ko-KR" dirty="0" smtClean="0"/>
              <a:t>should follow the instructions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Repeat twice more before the next student comes to the front.  </a:t>
            </a:r>
            <a:endParaRPr 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clrChange>
              <a:clrFrom>
                <a:srgbClr val="A349A4"/>
              </a:clrFrom>
              <a:clrTo>
                <a:srgbClr val="A349A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76266" y="501361"/>
            <a:ext cx="4650816" cy="280294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clrChange>
              <a:clrFrom>
                <a:srgbClr val="A349A4"/>
              </a:clrFrom>
              <a:clrTo>
                <a:srgbClr val="A349A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14104" y="1902834"/>
            <a:ext cx="2492096" cy="2508599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899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Ready?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29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snow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5505"/>
            <a:ext cx="12192000" cy="762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hot weath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rain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72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71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Ready?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70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cold weath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4627"/>
            <a:ext cx="12192000" cy="810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sunny weath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wind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6599"/>
            <a:ext cx="12192000" cy="781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6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비행기 구름">
  <a:themeElements>
    <a:clrScheme name="비행기 구름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비행기 구름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비행기 구름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비행기 구름</Template>
  <TotalTime>126</TotalTime>
  <Words>62</Words>
  <Application>Microsoft Office PowerPoint</Application>
  <PresentationFormat>와이드스크린</PresentationFormat>
  <Paragraphs>26</Paragraphs>
  <Slides>21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21</vt:i4>
      </vt:variant>
    </vt:vector>
  </HeadingPairs>
  <TitlesOfParts>
    <vt:vector size="25" baseType="lpstr">
      <vt:lpstr>맑은 고딕</vt:lpstr>
      <vt:lpstr>Arial</vt:lpstr>
      <vt:lpstr>Century Gothic</vt:lpstr>
      <vt:lpstr>비행기 구름</vt:lpstr>
      <vt:lpstr>Put on Your Hat</vt:lpstr>
      <vt:lpstr>Clothes Review </vt:lpstr>
      <vt:lpstr>PowerPoint 프레젠테이션</vt:lpstr>
      <vt:lpstr>Prepare</vt:lpstr>
      <vt:lpstr>Rules </vt:lpstr>
      <vt:lpstr>Ready? </vt:lpstr>
      <vt:lpstr>PowerPoint 프레젠테이션</vt:lpstr>
      <vt:lpstr>Ready? </vt:lpstr>
      <vt:lpstr>PowerPoint 프레젠테이션</vt:lpstr>
      <vt:lpstr>Ready? </vt:lpstr>
      <vt:lpstr>PowerPoint 프레젠테이션</vt:lpstr>
      <vt:lpstr>Ready? </vt:lpstr>
      <vt:lpstr>PowerPoint 프레젠테이션</vt:lpstr>
      <vt:lpstr>Ready? </vt:lpstr>
      <vt:lpstr>PowerPoint 프레젠테이션</vt:lpstr>
      <vt:lpstr>Ready? </vt:lpstr>
      <vt:lpstr>PowerPoint 프레젠테이션</vt:lpstr>
      <vt:lpstr>Ready? </vt:lpstr>
      <vt:lpstr>PowerPoint 프레젠테이션</vt:lpstr>
      <vt:lpstr>Ready? 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Put on Your Hat</dc:title>
  <dc:creator>user</dc:creator>
  <cp:lastModifiedBy>user</cp:lastModifiedBy>
  <cp:revision>16</cp:revision>
  <dcterms:created xsi:type="dcterms:W3CDTF">2016-12-07T04:32:44Z</dcterms:created>
  <dcterms:modified xsi:type="dcterms:W3CDTF">2017-02-23T01:25:08Z</dcterms:modified>
</cp:coreProperties>
</file>